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4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4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4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4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4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5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5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5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5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5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5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5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5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5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5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6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6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6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6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6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6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6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6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6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6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7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7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7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7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7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7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76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77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78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79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80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81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82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83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8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afb24724-2990-b215-1fd3-0f267a7d9615}">
          <p14:sldIdLst>
            <p14:sldId id="257"/>
            <p14:sldId id="258"/>
          </p14:sldIdLst>
        </p14:section>
        <p14:section name="院内专科梯队表格" id="{da010b7a-b544-a28d-928e-ef3b60675a0e}">
          <p14:sldIdLst/>
        </p14:section>
        <p14:section name="院内各科维度轮比雷达图" id="{65e8dd09-3058-dcf9-e958-82f4d37ffd82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632520a0-d198-e2af-f9e0-fdf0d441cf67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79245ccb-e843-ead9-cc26-a02973e6d9c1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ad-8498-74ee-aa0ff282906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ad-8498-74ee-aa0ff282906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ad-8498-74ee-aa0ff282906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ad-8498-74ee-aa0ff282906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ad-8498-74ee-aa0ff282906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ad-8498-74ee-aa0ff282906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ad-8498-74ee-aa0ff282906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ad-8498-74ee-aa0ff282906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ad-8498-74ee-aa0ff282906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ad-8498-74ee-aa0ff282906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ad-8498-74ee-aa0ff282906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ad-8498-74ee-aa0ff282906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ad-8498-74ee-aa0ff282906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ad-8498-74ee-aa0ff282906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ad-8498-74ee-aa0ff282906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ad-8498-74ee-aa0ff282906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ad-8498-74ee-aa0ff282906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ad-8498-74ee-aa0ff282906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ad-8498-74ee-aa0ff282906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ad-8498-74ee-aa0ff282906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0.002188197701932107</c:v>
                </c:pt>
                <c:pt idx="1">
                  <c:v>0.0042317349147534935</c:v>
                </c:pt>
                <c:pt idx="2">
                  <c:v>0.0025356601231301583</c:v>
                </c:pt>
                <c:pt idx="3">
                  <c:v>0.0006057578533543664</c:v>
                </c:pt>
                <c:pt idx="4">
                  <c:v>0.003979248764261626</c:v>
                </c:pt>
                <c:pt idx="5">
                  <c:v>0.0015697904319596087</c:v>
                </c:pt>
                <c:pt idx="6">
                  <c:v>0.000043690478274773386</c:v>
                </c:pt>
                <c:pt idx="7">
                  <c:v>0.0028935822673072952</c:v>
                </c:pt>
                <c:pt idx="8">
                  <c:v>0.002200643054621717</c:v>
                </c:pt>
                <c:pt idx="9">
                  <c:v>0.0010607650267944536</c:v>
                </c:pt>
                <c:pt idx="10">
                  <c:v>0.004344895377907252</c:v>
                </c:pt>
                <c:pt idx="11">
                  <c:v>0.002301696368942278</c:v>
                </c:pt>
                <c:pt idx="12">
                  <c:v>0.00035486079569305525</c:v>
                </c:pt>
                <c:pt idx="13">
                  <c:v>0.002608353225229334</c:v>
                </c:pt>
                <c:pt idx="14">
                  <c:v>0.0005098954752624052</c:v>
                </c:pt>
                <c:pt idx="15">
                  <c:v>0.0011613590331042449</c:v>
                </c:pt>
                <c:pt idx="16">
                  <c:v>0.0022984408416338873</c:v>
                </c:pt>
                <c:pt idx="17">
                  <c:v>0.0017347239231818188</c:v>
                </c:pt>
                <c:pt idx="18">
                  <c:v>0.0038328308744696193</c:v>
                </c:pt>
                <c:pt idx="19">
                  <c:v>0.0020890840780633546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73.61817424726893</c:v>
                </c:pt>
                <c:pt idx="2">
                  <c:v>66.01678741912674</c:v>
                </c:pt>
                <c:pt idx="3">
                  <c:v>62.302407577743175</c:v>
                </c:pt>
                <c:pt idx="4">
                  <c:v>60.32542497331933</c:v>
                </c:pt>
                <c:pt idx="5">
                  <c:v>54.20491850121154</c:v>
                </c:pt>
                <c:pt idx="6">
                  <c:v>49.31240729346743</c:v>
                </c:pt>
                <c:pt idx="7">
                  <c:v>45.33265947833558</c:v>
                </c:pt>
                <c:pt idx="8">
                  <c:v>44.14299999301752</c:v>
                </c:pt>
                <c:pt idx="9">
                  <c:v>43.24229116441408</c:v>
                </c:pt>
                <c:pt idx="10">
                  <c:v>42.858598916874314</c:v>
                </c:pt>
                <c:pt idx="11">
                  <c:v>41.72696284843356</c:v>
                </c:pt>
                <c:pt idx="12">
                  <c:v>35.566686590558085</c:v>
                </c:pt>
                <c:pt idx="13">
                  <c:v>35.097093259384984</c:v>
                </c:pt>
                <c:pt idx="14">
                  <c:v>33.23823019828413</c:v>
                </c:pt>
                <c:pt idx="15">
                  <c:v>33.17437569617474</c:v>
                </c:pt>
                <c:pt idx="16">
                  <c:v>32.24307877699071</c:v>
                </c:pt>
                <c:pt idx="17">
                  <c:v>31.825847756913436</c:v>
                </c:pt>
                <c:pt idx="18">
                  <c:v>29.864018548810407</c:v>
                </c:pt>
                <c:pt idx="19">
                  <c:v>29.779224177425522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27.803144137643937</c:v>
                </c:pt>
                <c:pt idx="1">
                  <c:v>64.74690302266286</c:v>
                </c:pt>
                <c:pt idx="2">
                  <c:v>47.6482840109886</c:v>
                </c:pt>
                <c:pt idx="3">
                  <c:v>25.59989499607722</c:v>
                </c:pt>
                <c:pt idx="4">
                  <c:v>78.05654322250422</c:v>
                </c:pt>
                <c:pt idx="5">
                  <c:v>62.4604557495172</c:v>
                </c:pt>
                <c:pt idx="6">
                  <c:v>39.72599189960203</c:v>
                </c:pt>
                <c:pt idx="7">
                  <c:v>54.45017836707245</c:v>
                </c:pt>
                <c:pt idx="8">
                  <c:v>44.900172986006886</c:v>
                </c:pt>
                <c:pt idx="9">
                  <c:v>55.529379279396416</c:v>
                </c:pt>
                <c:pt idx="10">
                  <c:v>56.475579870878825</c:v>
                </c:pt>
                <c:pt idx="11">
                  <c:v>83.57223997374713</c:v>
                </c:pt>
                <c:pt idx="12">
                  <c:v>37.867981749766415</c:v>
                </c:pt>
                <c:pt idx="13">
                  <c:v>68.18556249977117</c:v>
                </c:pt>
                <c:pt idx="14">
                  <c:v>61.32053619090893</c:v>
                </c:pt>
                <c:pt idx="15">
                  <c:v>57.55602496875414</c:v>
                </c:pt>
                <c:pt idx="16">
                  <c:v>56.87290595013412</c:v>
                </c:pt>
                <c:pt idx="17">
                  <c:v>80.83475489443515</c:v>
                </c:pt>
                <c:pt idx="18">
                  <c:v>53.12734975788226</c:v>
                </c:pt>
                <c:pt idx="19">
                  <c:v>68.08737409467676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23.799894053051265</c:v>
                </c:pt>
                <c:pt idx="1">
                  <c:v>11.410423775125997</c:v>
                </c:pt>
                <c:pt idx="2">
                  <c:v>4.588437613709868</c:v>
                </c:pt>
                <c:pt idx="3">
                  <c:v>1.6198872153100827</c:v>
                </c:pt>
                <c:pt idx="4">
                  <c:v>3.269185945706933</c:v>
                </c:pt>
                <c:pt idx="5">
                  <c:v>9.845195787753951</c:v>
                </c:pt>
                <c:pt idx="6">
                  <c:v>7.742554909033779</c:v>
                </c:pt>
                <c:pt idx="7">
                  <c:v>4.141843305857364</c:v>
                </c:pt>
                <c:pt idx="8">
                  <c:v>38.2013523061798</c:v>
                </c:pt>
                <c:pt idx="9">
                  <c:v>1.9686672164130499</c:v>
                </c:pt>
                <c:pt idx="10">
                  <c:v>15.941122256457627</c:v>
                </c:pt>
                <c:pt idx="11">
                  <c:v>4.134461656455562</c:v>
                </c:pt>
                <c:pt idx="12">
                  <c:v>16.519210777592736</c:v>
                </c:pt>
                <c:pt idx="13">
                  <c:v>9.358718322153461</c:v>
                </c:pt>
                <c:pt idx="14">
                  <c:v>11.376954689736792</c:v>
                </c:pt>
                <c:pt idx="15">
                  <c:v>5.565430340305655</c:v>
                </c:pt>
                <c:pt idx="16">
                  <c:v>8.057673539955758</c:v>
                </c:pt>
                <c:pt idx="17">
                  <c:v>10.380991101953313</c:v>
                </c:pt>
                <c:pt idx="18">
                  <c:v>10.11795230927706</c:v>
                </c:pt>
                <c:pt idx="19">
                  <c:v>10.852605838041976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42.09596729874041</c:v>
                </c:pt>
                <c:pt idx="1">
                  <c:v>44.900172986006886</c:v>
                </c:pt>
                <c:pt idx="2">
                  <c:v>60.079755975833514</c:v>
                </c:pt>
                <c:pt idx="3">
                  <c:v>68.18556249977117</c:v>
                </c:pt>
                <c:pt idx="4">
                  <c:v>45.3850298934978</c:v>
                </c:pt>
                <c:pt idx="5">
                  <c:v>64.74690302266286</c:v>
                </c:pt>
                <c:pt idx="6">
                  <c:v>47.85238598321931</c:v>
                </c:pt>
                <c:pt idx="7">
                  <c:v>57.55602496875414</c:v>
                </c:pt>
                <c:pt idx="8">
                  <c:v>48.82679764226708</c:v>
                </c:pt>
                <c:pt idx="9">
                  <c:v>80.83475489443515</c:v>
                </c:pt>
                <c:pt idx="10">
                  <c:v>50.516094338363494</c:v>
                </c:pt>
                <c:pt idx="11">
                  <c:v>53.252604979994516</c:v>
                </c:pt>
                <c:pt idx="12">
                  <c:v>47.55634135880829</c:v>
                </c:pt>
                <c:pt idx="13">
                  <c:v>48.8492162688568</c:v>
                </c:pt>
                <c:pt idx="14">
                  <c:v>30.748881554708472</c:v>
                </c:pt>
                <c:pt idx="15">
                  <c:v>83.57223997374713</c:v>
                </c:pt>
                <c:pt idx="16">
                  <c:v>78.05654322250422</c:v>
                </c:pt>
                <c:pt idx="17">
                  <c:v>39.72599189960203</c:v>
                </c:pt>
                <c:pt idx="18">
                  <c:v>75.66609034169288</c:v>
                </c:pt>
                <c:pt idx="19">
                  <c:v>56.475579870878825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21.100748206569236</c:v>
                </c:pt>
                <c:pt idx="1">
                  <c:v>51.57125132398625</c:v>
                </c:pt>
                <c:pt idx="2">
                  <c:v>50.91769679527236</c:v>
                </c:pt>
                <c:pt idx="3">
                  <c:v>54.82147751103957</c:v>
                </c:pt>
                <c:pt idx="4">
                  <c:v>46.44446982790351</c:v>
                </c:pt>
                <c:pt idx="5">
                  <c:v>39.36379035955072</c:v>
                </c:pt>
                <c:pt idx="6">
                  <c:v>40.64875657008115</c:v>
                </c:pt>
                <c:pt idx="7">
                  <c:v>46.84576952978023</c:v>
                </c:pt>
                <c:pt idx="8">
                  <c:v>55.17423220020694</c:v>
                </c:pt>
                <c:pt idx="9">
                  <c:v>32.61843241130894</c:v>
                </c:pt>
                <c:pt idx="10">
                  <c:v>59.477913954152015</c:v>
                </c:pt>
                <c:pt idx="11">
                  <c:v>51.399615284820044</c:v>
                </c:pt>
                <c:pt idx="12">
                  <c:v>38.779206573539575</c:v>
                </c:pt>
                <c:pt idx="13">
                  <c:v>55.47046806816588</c:v>
                </c:pt>
                <c:pt idx="14">
                  <c:v>63.56355022602148</c:v>
                </c:pt>
                <c:pt idx="15">
                  <c:v>47.51242374395102</c:v>
                </c:pt>
                <c:pt idx="16">
                  <c:v>35.465529310771345</c:v>
                </c:pt>
                <c:pt idx="17">
                  <c:v>39.309742280345645</c:v>
                </c:pt>
                <c:pt idx="18">
                  <c:v>55.91426322802941</c:v>
                </c:pt>
                <c:pt idx="19">
                  <c:v>52.62235942865524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30.995349270072474</c:v>
                </c:pt>
                <c:pt idx="1">
                  <c:v>33.395321448289785</c:v>
                </c:pt>
                <c:pt idx="2">
                  <c:v>27.47705531821232</c:v>
                </c:pt>
                <c:pt idx="3">
                  <c:v>22.397175329479214</c:v>
                </c:pt>
                <c:pt idx="4">
                  <c:v>29.900371168451944</c:v>
                </c:pt>
                <c:pt idx="5">
                  <c:v>28.226427057774753</c:v>
                </c:pt>
                <c:pt idx="6">
                  <c:v>26.376851851153752</c:v>
                </c:pt>
                <c:pt idx="7">
                  <c:v>28.278086679418088</c:v>
                </c:pt>
                <c:pt idx="8">
                  <c:v>58.742418471370755</c:v>
                </c:pt>
                <c:pt idx="9">
                  <c:v>28.27286524184409</c:v>
                </c:pt>
                <c:pt idx="10">
                  <c:v>13.248533960792638</c:v>
                </c:pt>
                <c:pt idx="11">
                  <c:v>9.995653416821598</c:v>
                </c:pt>
                <c:pt idx="12">
                  <c:v>32.28265292447558</c:v>
                </c:pt>
                <c:pt idx="13">
                  <c:v>18.96697816728127</c:v>
                </c:pt>
                <c:pt idx="14">
                  <c:v>28.552689164355183</c:v>
                </c:pt>
                <c:pt idx="15">
                  <c:v>37.05017577263199</c:v>
                </c:pt>
                <c:pt idx="16">
                  <c:v>26.426225852744164</c:v>
                </c:pt>
                <c:pt idx="17">
                  <c:v>37.33878885776824</c:v>
                </c:pt>
                <c:pt idx="18">
                  <c:v>28.647897679663714</c:v>
                </c:pt>
                <c:pt idx="19">
                  <c:v>20.463610447525497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48.6357591434979</c:v>
                </c:pt>
                <c:pt idx="1">
                  <c:v>42.853266078079386</c:v>
                </c:pt>
                <c:pt idx="2">
                  <c:v>41.476289206843674</c:v>
                </c:pt>
                <c:pt idx="3">
                  <c:v>38.856328223333136</c:v>
                </c:pt>
                <c:pt idx="4">
                  <c:v>45.140141185286794</c:v>
                </c:pt>
                <c:pt idx="5">
                  <c:v>52.471254182944755</c:v>
                </c:pt>
                <c:pt idx="6">
                  <c:v>51.76454452236796</c:v>
                </c:pt>
                <c:pt idx="7">
                  <c:v>42.40078890704551</c:v>
                </c:pt>
                <c:pt idx="8">
                  <c:v>43.88509184482665</c:v>
                </c:pt>
                <c:pt idx="9">
                  <c:v>56.91085503356451</c:v>
                </c:pt>
                <c:pt idx="10">
                  <c:v>70.60723401379752</c:v>
                </c:pt>
                <c:pt idx="11">
                  <c:v>44.881927859908835</c:v>
                </c:pt>
                <c:pt idx="12">
                  <c:v>53.414863290502</c:v>
                </c:pt>
                <c:pt idx="13">
                  <c:v>49.46713489395622</c:v>
                </c:pt>
                <c:pt idx="14">
                  <c:v>37.859538005020006</c:v>
                </c:pt>
                <c:pt idx="15">
                  <c:v>51.71041690225002</c:v>
                </c:pt>
                <c:pt idx="16">
                  <c:v>57.50011830303458</c:v>
                </c:pt>
                <c:pt idx="17">
                  <c:v>52.899124386118594</c:v>
                </c:pt>
                <c:pt idx="18">
                  <c:v>50.50692599911658</c:v>
                </c:pt>
                <c:pt idx="19">
                  <c:v>36.25595607146824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38.51671134040029</c:v>
                </c:pt>
                <c:pt idx="1">
                  <c:v>27.693961193944688</c:v>
                </c:pt>
                <c:pt idx="2">
                  <c:v>17.42175532462229</c:v>
                </c:pt>
                <c:pt idx="3">
                  <c:v>40.02298530793634</c:v>
                </c:pt>
                <c:pt idx="4">
                  <c:v>40.35559572378647</c:v>
                </c:pt>
                <c:pt idx="5">
                  <c:v>19.96742532058954</c:v>
                </c:pt>
                <c:pt idx="6">
                  <c:v>41.749683344987474</c:v>
                </c:pt>
                <c:pt idx="7">
                  <c:v>43.71910785580761</c:v>
                </c:pt>
                <c:pt idx="8">
                  <c:v>33.53320565161129</c:v>
                </c:pt>
                <c:pt idx="9">
                  <c:v>40.01037796719541</c:v>
                </c:pt>
                <c:pt idx="10">
                  <c:v>40.81570227875432</c:v>
                </c:pt>
                <c:pt idx="11">
                  <c:v>38.092164051237255</c:v>
                </c:pt>
                <c:pt idx="12">
                  <c:v>31.867135893178684</c:v>
                </c:pt>
                <c:pt idx="13">
                  <c:v>32.49046792594119</c:v>
                </c:pt>
                <c:pt idx="14">
                  <c:v>37.072447446235365</c:v>
                </c:pt>
                <c:pt idx="15">
                  <c:v>44.847484255337335</c:v>
                </c:pt>
                <c:pt idx="16">
                  <c:v>31.612982595890095</c:v>
                </c:pt>
                <c:pt idx="17">
                  <c:v>30.121836441693883</c:v>
                </c:pt>
                <c:pt idx="18">
                  <c:v>28.784808484791593</c:v>
                </c:pt>
                <c:pt idx="19">
                  <c:v>41.980130662842605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45.791618545199675</c:v>
                </c:pt>
                <c:pt idx="1">
                  <c:v>56.03861890696718</c:v>
                </c:pt>
                <c:pt idx="2">
                  <c:v>48.58752890071152</c:v>
                </c:pt>
                <c:pt idx="3">
                  <c:v>46.13917654586352</c:v>
                </c:pt>
                <c:pt idx="4">
                  <c:v>61.01863090041884</c:v>
                </c:pt>
                <c:pt idx="5">
                  <c:v>66.18108841014076</c:v>
                </c:pt>
                <c:pt idx="6">
                  <c:v>45.88885025600194</c:v>
                </c:pt>
                <c:pt idx="7">
                  <c:v>41.09290605156229</c:v>
                </c:pt>
                <c:pt idx="8">
                  <c:v>45.505006240720625</c:v>
                </c:pt>
                <c:pt idx="9">
                  <c:v>42.210967071881</c:v>
                </c:pt>
                <c:pt idx="10">
                  <c:v>40.33580626218711</c:v>
                </c:pt>
                <c:pt idx="11">
                  <c:v>46.76226634389586</c:v>
                </c:pt>
                <c:pt idx="12">
                  <c:v>52.06099339167078</c:v>
                </c:pt>
                <c:pt idx="13">
                  <c:v>42.13677707986674</c:v>
                </c:pt>
                <c:pt idx="14">
                  <c:v>43.87029714754127</c:v>
                </c:pt>
                <c:pt idx="15">
                  <c:v>29.49813535242157</c:v>
                </c:pt>
                <c:pt idx="16">
                  <c:v>42.5281568419997</c:v>
                </c:pt>
                <c:pt idx="17">
                  <c:v>46.29610089212399</c:v>
                </c:pt>
                <c:pt idx="18">
                  <c:v>45.15136290978349</c:v>
                </c:pt>
                <c:pt idx="19">
                  <c:v>44.51108129178611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45.03792985241226</c:v>
                </c:pt>
                <c:pt idx="1">
                  <c:v>43.25050120091151</c:v>
                </c:pt>
                <c:pt idx="2">
                  <c:v>52.87517941397884</c:v>
                </c:pt>
                <c:pt idx="3">
                  <c:v>47.929473038431524</c:v>
                </c:pt>
                <c:pt idx="4">
                  <c:v>77.46328253721036</c:v>
                </c:pt>
                <c:pt idx="5">
                  <c:v>45.51348042163857</c:v>
                </c:pt>
                <c:pt idx="6">
                  <c:v>43.37450177610171</c:v>
                </c:pt>
                <c:pt idx="7">
                  <c:v>41.22464852717509</c:v>
                </c:pt>
                <c:pt idx="8">
                  <c:v>53.04701292973347</c:v>
                </c:pt>
                <c:pt idx="9">
                  <c:v>65.25144232049696</c:v>
                </c:pt>
                <c:pt idx="10">
                  <c:v>46.69448138998125</c:v>
                </c:pt>
                <c:pt idx="11">
                  <c:v>50.99746662168861</c:v>
                </c:pt>
                <c:pt idx="12">
                  <c:v>53.66115509265036</c:v>
                </c:pt>
                <c:pt idx="13">
                  <c:v>36.70039809165597</c:v>
                </c:pt>
                <c:pt idx="14">
                  <c:v>46.81937494681213</c:v>
                </c:pt>
                <c:pt idx="15">
                  <c:v>40.5530025453713</c:v>
                </c:pt>
                <c:pt idx="16">
                  <c:v>56.8677690446413</c:v>
                </c:pt>
                <c:pt idx="17">
                  <c:v>63.57143748218535</c:v>
                </c:pt>
                <c:pt idx="18">
                  <c:v>55.42880950543406</c:v>
                </c:pt>
                <c:pt idx="19">
                  <c:v>54.24760825083693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48.64990253639797</c:v>
                </c:pt>
                <c:pt idx="1">
                  <c:v>36.91672230263296</c:v>
                </c:pt>
                <c:pt idx="2">
                  <c:v>46.05275861330683</c:v>
                </c:pt>
                <c:pt idx="3">
                  <c:v>53.07960247488411</c:v>
                </c:pt>
                <c:pt idx="4">
                  <c:v>48.54888597958803</c:v>
                </c:pt>
                <c:pt idx="5">
                  <c:v>47.29074487817561</c:v>
                </c:pt>
                <c:pt idx="6">
                  <c:v>56.810050234347564</c:v>
                </c:pt>
                <c:pt idx="7">
                  <c:v>33.07652775739208</c:v>
                </c:pt>
                <c:pt idx="8">
                  <c:v>50.82724970869987</c:v>
                </c:pt>
                <c:pt idx="9">
                  <c:v>52.136443008345736</c:v>
                </c:pt>
                <c:pt idx="10">
                  <c:v>39.3457294827211</c:v>
                </c:pt>
                <c:pt idx="11">
                  <c:v>62.602919790978376</c:v>
                </c:pt>
                <c:pt idx="12">
                  <c:v>28.624181645166587</c:v>
                </c:pt>
                <c:pt idx="13">
                  <c:v>33.975818726517566</c:v>
                </c:pt>
                <c:pt idx="14">
                  <c:v>46.15038055679774</c:v>
                </c:pt>
                <c:pt idx="15">
                  <c:v>62.004778141130515</c:v>
                </c:pt>
                <c:pt idx="16">
                  <c:v>37.643392589008556</c:v>
                </c:pt>
                <c:pt idx="17">
                  <c:v>42.301835669208465</c:v>
                </c:pt>
                <c:pt idx="18">
                  <c:v>45.807485237038726</c:v>
                </c:pt>
                <c:pt idx="19">
                  <c:v>41.28893814914091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7.800136976233949</c:v>
                </c:pt>
                <c:pt idx="1">
                  <c:v>8.303243970821086</c:v>
                </c:pt>
                <c:pt idx="2">
                  <c:v>9.39112373177499</c:v>
                </c:pt>
                <c:pt idx="3">
                  <c:v>3.4152170176832684</c:v>
                </c:pt>
                <c:pt idx="4">
                  <c:v>5.671297532285484</c:v>
                </c:pt>
                <c:pt idx="5">
                  <c:v>13.394443168604276</c:v>
                </c:pt>
                <c:pt idx="6">
                  <c:v>5.27663364427569</c:v>
                </c:pt>
                <c:pt idx="7">
                  <c:v>7.427925027365074</c:v>
                </c:pt>
                <c:pt idx="8">
                  <c:v>7.934441835539003</c:v>
                </c:pt>
                <c:pt idx="9">
                  <c:v>4.843222419238926</c:v>
                </c:pt>
                <c:pt idx="10">
                  <c:v>9.076425300343976</c:v>
                </c:pt>
                <c:pt idx="11">
                  <c:v>18.080167552098303</c:v>
                </c:pt>
                <c:pt idx="12">
                  <c:v>20.299495210261398</c:v>
                </c:pt>
                <c:pt idx="13">
                  <c:v>4.8180168934679966</c:v>
                </c:pt>
                <c:pt idx="14">
                  <c:v>4.035430088896628</c:v>
                </c:pt>
                <c:pt idx="15">
                  <c:v>7.440124852462727</c:v>
                </c:pt>
                <c:pt idx="16">
                  <c:v>6.362519453905536</c:v>
                </c:pt>
                <c:pt idx="17">
                  <c:v>58.4621399390075</c:v>
                </c:pt>
                <c:pt idx="18">
                  <c:v>12.867649879522773</c:v>
                </c:pt>
                <c:pt idx="19">
                  <c:v>8.803579953382739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25.397905262961277</c:v>
                </c:pt>
                <c:pt idx="1">
                  <c:v>75.36326327219119</c:v>
                </c:pt>
                <c:pt idx="2">
                  <c:v>58.42090970559241</c:v>
                </c:pt>
                <c:pt idx="3">
                  <c:v>40.47777041627656</c:v>
                </c:pt>
                <c:pt idx="4">
                  <c:v>63.85599234232848</c:v>
                </c:pt>
                <c:pt idx="5">
                  <c:v>51.317733810173024</c:v>
                </c:pt>
                <c:pt idx="6">
                  <c:v>62.24997901669644</c:v>
                </c:pt>
                <c:pt idx="7">
                  <c:v>20.816796197083978</c:v>
                </c:pt>
                <c:pt idx="8">
                  <c:v>83.09876777430446</c:v>
                </c:pt>
                <c:pt idx="9">
                  <c:v>41.94057429363679</c:v>
                </c:pt>
                <c:pt idx="10">
                  <c:v>60.6152167532743</c:v>
                </c:pt>
                <c:pt idx="11">
                  <c:v>64.35879471999772</c:v>
                </c:pt>
                <c:pt idx="12">
                  <c:v>57.65271887514249</c:v>
                </c:pt>
                <c:pt idx="13">
                  <c:v>80.121541494692</c:v>
                </c:pt>
                <c:pt idx="14">
                  <c:v>46.538865722320985</c:v>
                </c:pt>
                <c:pt idx="15">
                  <c:v>73.1184313698493</c:v>
                </c:pt>
                <c:pt idx="16">
                  <c:v>38.34287069045637</c:v>
                </c:pt>
                <c:pt idx="17">
                  <c:v>70.57518122168437</c:v>
                </c:pt>
                <c:pt idx="18">
                  <c:v>36.43112722589505</c:v>
                </c:pt>
                <c:pt idx="19">
                  <c:v>47.1143991062111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7.252788064782751</c:v>
                </c:pt>
                <c:pt idx="1">
                  <c:v>2.7095172600044464</c:v>
                </c:pt>
                <c:pt idx="2">
                  <c:v>11.376954689736792</c:v>
                </c:pt>
                <c:pt idx="3">
                  <c:v>6.2114848274883006</c:v>
                </c:pt>
                <c:pt idx="4">
                  <c:v>16.86398599474045</c:v>
                </c:pt>
                <c:pt idx="5">
                  <c:v>15.941122256457627</c:v>
                </c:pt>
                <c:pt idx="6">
                  <c:v>7.724272466744612</c:v>
                </c:pt>
                <c:pt idx="7">
                  <c:v>20.70724899794976</c:v>
                </c:pt>
                <c:pt idx="8">
                  <c:v>7.20150171548262</c:v>
                </c:pt>
                <c:pt idx="9">
                  <c:v>10.11795230927706</c:v>
                </c:pt>
                <c:pt idx="10">
                  <c:v>9.358718322153461</c:v>
                </c:pt>
                <c:pt idx="11">
                  <c:v>38.2013523061798</c:v>
                </c:pt>
                <c:pt idx="12">
                  <c:v>1.6198872153100827</c:v>
                </c:pt>
                <c:pt idx="13">
                  <c:v>9.217862252933276</c:v>
                </c:pt>
                <c:pt idx="14">
                  <c:v>4.267857930916675</c:v>
                </c:pt>
                <c:pt idx="15">
                  <c:v>10.852605838041976</c:v>
                </c:pt>
                <c:pt idx="16">
                  <c:v>7.905314095770392</c:v>
                </c:pt>
                <c:pt idx="17">
                  <c:v>11.410423775125997</c:v>
                </c:pt>
                <c:pt idx="18">
                  <c:v>4.134461656455562</c:v>
                </c:pt>
                <c:pt idx="19">
                  <c:v>4.588437613709868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56.87290595013412</c:v>
                </c:pt>
                <c:pt idx="1">
                  <c:v>37.867981749766415</c:v>
                </c:pt>
                <c:pt idx="2">
                  <c:v>30.748881554708472</c:v>
                </c:pt>
                <c:pt idx="3">
                  <c:v>34.85826516596219</c:v>
                </c:pt>
                <c:pt idx="4">
                  <c:v>53.12734975788226</c:v>
                </c:pt>
                <c:pt idx="5">
                  <c:v>50.516094338363494</c:v>
                </c:pt>
                <c:pt idx="6">
                  <c:v>73.89291855948896</c:v>
                </c:pt>
                <c:pt idx="7">
                  <c:v>68.69952006950422</c:v>
                </c:pt>
                <c:pt idx="8">
                  <c:v>27.803144137643937</c:v>
                </c:pt>
                <c:pt idx="9">
                  <c:v>75.66609034169288</c:v>
                </c:pt>
                <c:pt idx="10">
                  <c:v>48.8492162688568</c:v>
                </c:pt>
                <c:pt idx="11">
                  <c:v>48.82679764226708</c:v>
                </c:pt>
                <c:pt idx="12">
                  <c:v>68.18556249977117</c:v>
                </c:pt>
                <c:pt idx="13">
                  <c:v>33.42821507223753</c:v>
                </c:pt>
                <c:pt idx="14">
                  <c:v>64.63444106599373</c:v>
                </c:pt>
                <c:pt idx="15">
                  <c:v>56.475579870878825</c:v>
                </c:pt>
                <c:pt idx="16">
                  <c:v>45.393440924863334</c:v>
                </c:pt>
                <c:pt idx="17">
                  <c:v>44.900172986006886</c:v>
                </c:pt>
                <c:pt idx="18">
                  <c:v>53.252604979994516</c:v>
                </c:pt>
                <c:pt idx="19">
                  <c:v>60.079755975833514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肾病科</c:v>
                </c:pt>
                <c:pt idx="1">
                  <c:v>妇科妇二科合并</c:v>
                </c:pt>
                <c:pt idx="2">
                  <c:v>神经内科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产科</c:v>
                </c:pt>
                <c:pt idx="6">
                  <c:v>针灸科</c:v>
                </c:pt>
                <c:pt idx="7">
                  <c:v>小儿骨科</c:v>
                </c:pt>
                <c:pt idx="8">
                  <c:v>周围血管科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创伤骨科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脊柱骨科</c:v>
                </c:pt>
                <c:pt idx="17">
                  <c:v>脑病二科</c:v>
                </c:pt>
                <c:pt idx="18">
                  <c:v>显微骨科</c:v>
                </c:pt>
                <c:pt idx="19">
                  <c:v>男科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38.34287069045637</c:v>
                </c:pt>
                <c:pt idx="1">
                  <c:v>57.65271887514249</c:v>
                </c:pt>
                <c:pt idx="2">
                  <c:v>64.50176740668175</c:v>
                </c:pt>
                <c:pt idx="3">
                  <c:v>52.77311556785704</c:v>
                </c:pt>
                <c:pt idx="4">
                  <c:v>36.43112722589505</c:v>
                </c:pt>
                <c:pt idx="5">
                  <c:v>70.39604983380335</c:v>
                </c:pt>
                <c:pt idx="6">
                  <c:v>43.10542600435525</c:v>
                </c:pt>
                <c:pt idx="7">
                  <c:v>43.80860208665504</c:v>
                </c:pt>
                <c:pt idx="8">
                  <c:v>25.397905262961277</c:v>
                </c:pt>
                <c:pt idx="9">
                  <c:v>60.67274514797297</c:v>
                </c:pt>
                <c:pt idx="10">
                  <c:v>64.66461815265895</c:v>
                </c:pt>
                <c:pt idx="11">
                  <c:v>72.38361422199817</c:v>
                </c:pt>
                <c:pt idx="12">
                  <c:v>80.121541494692</c:v>
                </c:pt>
                <c:pt idx="13">
                  <c:v>21.839493328559925</c:v>
                </c:pt>
                <c:pt idx="14">
                  <c:v>46.438692792800474</c:v>
                </c:pt>
                <c:pt idx="15">
                  <c:v>60.6152167532743</c:v>
                </c:pt>
                <c:pt idx="16">
                  <c:v>29.123886246086915</c:v>
                </c:pt>
                <c:pt idx="17">
                  <c:v>83.09876777430446</c:v>
                </c:pt>
                <c:pt idx="18">
                  <c:v>69.47061884236743</c:v>
                </c:pt>
                <c:pt idx="19">
                  <c:v>82.69154261295058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33.395321448289785</c:v>
                </c:pt>
                <c:pt idx="1">
                  <c:v>42.853266078079386</c:v>
                </c:pt>
                <c:pt idx="2">
                  <c:v>27.693961193944688</c:v>
                </c:pt>
                <c:pt idx="3">
                  <c:v>56.03861890696718</c:v>
                </c:pt>
                <c:pt idx="4">
                  <c:v>43.25050120091151</c:v>
                </c:pt>
                <c:pt idx="5">
                  <c:v>36.91672230263296</c:v>
                </c:pt>
                <c:pt idx="6">
                  <c:v>8.303243970821086</c:v>
                </c:pt>
                <c:pt idx="7">
                  <c:v>2.7095172600044464</c:v>
                </c:pt>
                <c:pt idx="8">
                  <c:v>37.867981749766415</c:v>
                </c:pt>
                <c:pt idx="9">
                  <c:v>57.65271887514249</c:v>
                </c:pt>
                <c:pt idx="10">
                  <c:v>65.49206372119022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21.093302059444195</c:v>
                </c:pt>
                <c:pt idx="1">
                  <c:v>55.963434913508536</c:v>
                </c:pt>
                <c:pt idx="2">
                  <c:v>33.98521930433419</c:v>
                </c:pt>
                <c:pt idx="3">
                  <c:v>35.95207787104828</c:v>
                </c:pt>
                <c:pt idx="4">
                  <c:v>55.23761128489996</c:v>
                </c:pt>
                <c:pt idx="5">
                  <c:v>25.44468504328701</c:v>
                </c:pt>
                <c:pt idx="6">
                  <c:v>7.174807931746152</c:v>
                </c:pt>
                <c:pt idx="7">
                  <c:v>5.4210885812195055</c:v>
                </c:pt>
                <c:pt idx="8">
                  <c:v>39.71268345116233</c:v>
                </c:pt>
                <c:pt idx="9">
                  <c:v>34.97558623203625</c:v>
                </c:pt>
                <c:pt idx="10">
                  <c:v>28.90954579989486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38.77283508899379</c:v>
                </c:pt>
                <c:pt idx="1">
                  <c:v>59.65029310593578</c:v>
                </c:pt>
                <c:pt idx="2">
                  <c:v>45.436085300332486</c:v>
                </c:pt>
                <c:pt idx="3">
                  <c:v>43.93396809159334</c:v>
                </c:pt>
                <c:pt idx="4">
                  <c:v>58.04216328679877</c:v>
                </c:pt>
                <c:pt idx="5">
                  <c:v>40.33051062519392</c:v>
                </c:pt>
                <c:pt idx="6">
                  <c:v>20.749311909070094</c:v>
                </c:pt>
                <c:pt idx="7">
                  <c:v>12.31827652925058</c:v>
                </c:pt>
                <c:pt idx="8">
                  <c:v>62.4604557495172</c:v>
                </c:pt>
                <c:pt idx="9">
                  <c:v>51.317733810173024</c:v>
                </c:pt>
                <c:pt idx="10">
                  <c:v>24.015127054479514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29.48510064370788</c:v>
                </c:pt>
                <c:pt idx="1">
                  <c:v>64.51681511906881</c:v>
                </c:pt>
                <c:pt idx="2">
                  <c:v>35.966455744707154</c:v>
                </c:pt>
                <c:pt idx="3">
                  <c:v>46.58688538645112</c:v>
                </c:pt>
                <c:pt idx="4">
                  <c:v>50.680691147098045</c:v>
                </c:pt>
                <c:pt idx="5">
                  <c:v>48.07443876924762</c:v>
                </c:pt>
                <c:pt idx="6">
                  <c:v>13.648906915428235</c:v>
                </c:pt>
                <c:pt idx="7">
                  <c:v>4.09025850976754</c:v>
                </c:pt>
                <c:pt idx="8">
                  <c:v>68.08737409467676</c:v>
                </c:pt>
                <c:pt idx="9">
                  <c:v>47.1143991062111</c:v>
                </c:pt>
                <c:pt idx="10">
                  <c:v>44.763575821647535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23.473458059855222</c:v>
                </c:pt>
                <c:pt idx="1">
                  <c:v>51.626323693367986</c:v>
                </c:pt>
                <c:pt idx="2">
                  <c:v>42.086565770835215</c:v>
                </c:pt>
                <c:pt idx="3">
                  <c:v>30.811461214586217</c:v>
                </c:pt>
                <c:pt idx="4">
                  <c:v>59.451526733401245</c:v>
                </c:pt>
                <c:pt idx="5">
                  <c:v>52.21526220094885</c:v>
                </c:pt>
                <c:pt idx="6">
                  <c:v>7.950674430727085</c:v>
                </c:pt>
                <c:pt idx="7">
                  <c:v>18.83736658682013</c:v>
                </c:pt>
                <c:pt idx="8">
                  <c:v>65.45955068149887</c:v>
                </c:pt>
                <c:pt idx="9">
                  <c:v>35.00674861205365</c:v>
                </c:pt>
                <c:pt idx="10">
                  <c:v>28.094241232217463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11.885053084280099</c:v>
                </c:pt>
                <c:pt idx="1">
                  <c:v>46.20932801364208</c:v>
                </c:pt>
                <c:pt idx="2">
                  <c:v>48.98737180577059</c:v>
                </c:pt>
                <c:pt idx="3">
                  <c:v>50.63524120244914</c:v>
                </c:pt>
                <c:pt idx="4">
                  <c:v>57.624983258916174</c:v>
                </c:pt>
                <c:pt idx="5">
                  <c:v>50.003630184654654</c:v>
                </c:pt>
                <c:pt idx="6">
                  <c:v>10.107878171335955</c:v>
                </c:pt>
                <c:pt idx="7">
                  <c:v>10.258315908322494</c:v>
                </c:pt>
                <c:pt idx="8">
                  <c:v>54.85666642154157</c:v>
                </c:pt>
                <c:pt idx="9">
                  <c:v>41.0993686411097</c:v>
                </c:pt>
                <c:pt idx="10">
                  <c:v>40.8197874147079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25.447889017852894</c:v>
                </c:pt>
                <c:pt idx="1">
                  <c:v>47.21251362904904</c:v>
                </c:pt>
                <c:pt idx="2">
                  <c:v>39.32501184689896</c:v>
                </c:pt>
                <c:pt idx="3">
                  <c:v>47.97338137374066</c:v>
                </c:pt>
                <c:pt idx="4">
                  <c:v>56.44179545626242</c:v>
                </c:pt>
                <c:pt idx="5">
                  <c:v>46.015791122001964</c:v>
                </c:pt>
                <c:pt idx="6">
                  <c:v>13.945418131106578</c:v>
                </c:pt>
                <c:pt idx="7">
                  <c:v>23.046771515544297</c:v>
                </c:pt>
                <c:pt idx="8">
                  <c:v>46.0917833242641</c:v>
                </c:pt>
                <c:pt idx="9">
                  <c:v>29.63102725425121</c:v>
                </c:pt>
                <c:pt idx="10">
                  <c:v>18.770388837343308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56.7590024479374</c:v>
                </c:pt>
                <c:pt idx="1">
                  <c:v>39.36379035955072</c:v>
                </c:pt>
                <c:pt idx="2">
                  <c:v>30.3783207646282</c:v>
                </c:pt>
                <c:pt idx="3">
                  <c:v>26.285711271884026</c:v>
                </c:pt>
                <c:pt idx="4">
                  <c:v>35.465529310771345</c:v>
                </c:pt>
                <c:pt idx="5">
                  <c:v>24.015127054479514</c:v>
                </c:pt>
                <c:pt idx="6">
                  <c:v>39.309742280345645</c:v>
                </c:pt>
                <c:pt idx="7">
                  <c:v>23.10067921370326</c:v>
                </c:pt>
                <c:pt idx="8">
                  <c:v>51.57125132398625</c:v>
                </c:pt>
                <c:pt idx="9">
                  <c:v>25.574527971415385</c:v>
                </c:pt>
                <c:pt idx="10">
                  <c:v>52.62235942865524</c:v>
                </c:pt>
                <c:pt idx="11">
                  <c:v>47.51242374395102</c:v>
                </c:pt>
                <c:pt idx="12">
                  <c:v>65.49206372119022</c:v>
                </c:pt>
                <c:pt idx="13">
                  <c:v>54.82147751103957</c:v>
                </c:pt>
                <c:pt idx="14">
                  <c:v>26.751087315267302</c:v>
                </c:pt>
                <c:pt idx="15">
                  <c:v>46.84576952978023</c:v>
                </c:pt>
                <c:pt idx="16">
                  <c:v>69.30975360394099</c:v>
                </c:pt>
                <c:pt idx="17">
                  <c:v>32.61843241130894</c:v>
                </c:pt>
                <c:pt idx="18">
                  <c:v>62.46125726602688</c:v>
                </c:pt>
                <c:pt idx="19">
                  <c:v>44.763575821647535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26.376851851153752</c:v>
                </c:pt>
                <c:pt idx="1">
                  <c:v>51.76454452236796</c:v>
                </c:pt>
                <c:pt idx="2">
                  <c:v>41.749683344987474</c:v>
                </c:pt>
                <c:pt idx="3">
                  <c:v>45.88885025600194</c:v>
                </c:pt>
                <c:pt idx="4">
                  <c:v>43.37450177610171</c:v>
                </c:pt>
                <c:pt idx="5">
                  <c:v>56.810050234347564</c:v>
                </c:pt>
                <c:pt idx="6">
                  <c:v>5.27663364427569</c:v>
                </c:pt>
                <c:pt idx="7">
                  <c:v>7.724272466744612</c:v>
                </c:pt>
                <c:pt idx="8">
                  <c:v>73.89291855948896</c:v>
                </c:pt>
                <c:pt idx="9">
                  <c:v>43.10542600435525</c:v>
                </c:pt>
                <c:pt idx="10">
                  <c:v>57.929093978147264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40.21889342498635</c:v>
                </c:pt>
                <c:pt idx="1">
                  <c:v>46.265218988947254</c:v>
                </c:pt>
                <c:pt idx="2">
                  <c:v>46.27337713009612</c:v>
                </c:pt>
                <c:pt idx="3">
                  <c:v>49.52406733925882</c:v>
                </c:pt>
                <c:pt idx="4">
                  <c:v>48.04127356604643</c:v>
                </c:pt>
                <c:pt idx="5">
                  <c:v>50.92218119574676</c:v>
                </c:pt>
                <c:pt idx="6">
                  <c:v>3.8278801530157525</c:v>
                </c:pt>
                <c:pt idx="7">
                  <c:v>10.307595007012267</c:v>
                </c:pt>
                <c:pt idx="8">
                  <c:v>25.59989499607722</c:v>
                </c:pt>
                <c:pt idx="9">
                  <c:v>40.47777041627656</c:v>
                </c:pt>
                <c:pt idx="10">
                  <c:v>26.285711271884026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31.21742637463558</c:v>
                </c:pt>
                <c:pt idx="1">
                  <c:v>57.424365197036344</c:v>
                </c:pt>
                <c:pt idx="2">
                  <c:v>25.635656054065706</c:v>
                </c:pt>
                <c:pt idx="3">
                  <c:v>52.677113469537325</c:v>
                </c:pt>
                <c:pt idx="4">
                  <c:v>45.02672127154376</c:v>
                </c:pt>
                <c:pt idx="5">
                  <c:v>45.370039367766154</c:v>
                </c:pt>
                <c:pt idx="6">
                  <c:v>11.213133288046516</c:v>
                </c:pt>
                <c:pt idx="7">
                  <c:v>4.141843305857364</c:v>
                </c:pt>
                <c:pt idx="8">
                  <c:v>57.55602496875414</c:v>
                </c:pt>
                <c:pt idx="9">
                  <c:v>73.1184313698493</c:v>
                </c:pt>
                <c:pt idx="10">
                  <c:v>46.84576952978023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26.63867028040745</c:v>
                </c:pt>
                <c:pt idx="1">
                  <c:v>32.83679281784618</c:v>
                </c:pt>
                <c:pt idx="2">
                  <c:v>28.24149254940553</c:v>
                </c:pt>
                <c:pt idx="3">
                  <c:v>53.96315066492209</c:v>
                </c:pt>
                <c:pt idx="4">
                  <c:v>45.01430057517113</c:v>
                </c:pt>
                <c:pt idx="5">
                  <c:v>60.418948706555796</c:v>
                </c:pt>
                <c:pt idx="6">
                  <c:v>27.376149655467326</c:v>
                </c:pt>
                <c:pt idx="7">
                  <c:v>8.169484176688814</c:v>
                </c:pt>
                <c:pt idx="8">
                  <c:v>81.86022853627856</c:v>
                </c:pt>
                <c:pt idx="9">
                  <c:v>47.268563619968745</c:v>
                </c:pt>
                <c:pt idx="10">
                  <c:v>7.020303368819615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25.387795204788944</c:v>
                </c:pt>
                <c:pt idx="1">
                  <c:v>62.96690803068102</c:v>
                </c:pt>
                <c:pt idx="2">
                  <c:v>29.40191603544622</c:v>
                </c:pt>
                <c:pt idx="3">
                  <c:v>46.88564694754451</c:v>
                </c:pt>
                <c:pt idx="4">
                  <c:v>51.26890750529046</c:v>
                </c:pt>
                <c:pt idx="5">
                  <c:v>39.8552670334418</c:v>
                </c:pt>
                <c:pt idx="6">
                  <c:v>3.7543797907048386</c:v>
                </c:pt>
                <c:pt idx="7">
                  <c:v>16.374669931589537</c:v>
                </c:pt>
                <c:pt idx="8">
                  <c:v>70.73844100047283</c:v>
                </c:pt>
                <c:pt idx="9">
                  <c:v>53.389273314738546</c:v>
                </c:pt>
                <c:pt idx="10">
                  <c:v>21.387325298835194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39.972910787463846</c:v>
                </c:pt>
                <c:pt idx="1">
                  <c:v>61.330125201770535</c:v>
                </c:pt>
                <c:pt idx="2">
                  <c:v>36.28514655123585</c:v>
                </c:pt>
                <c:pt idx="3">
                  <c:v>44.090223039531516</c:v>
                </c:pt>
                <c:pt idx="4">
                  <c:v>31.138281367985346</c:v>
                </c:pt>
                <c:pt idx="5">
                  <c:v>47.8833355608553</c:v>
                </c:pt>
                <c:pt idx="6">
                  <c:v>5.309137812557141</c:v>
                </c:pt>
                <c:pt idx="7">
                  <c:v>8.057673539955758</c:v>
                </c:pt>
                <c:pt idx="8">
                  <c:v>78.05654322250422</c:v>
                </c:pt>
                <c:pt idx="9">
                  <c:v>63.85599234232848</c:v>
                </c:pt>
                <c:pt idx="10">
                  <c:v>35.465529310771345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14.579365875881743</c:v>
                </c:pt>
                <c:pt idx="1">
                  <c:v>57.57451450084834</c:v>
                </c:pt>
                <c:pt idx="2">
                  <c:v>33.3988159610006</c:v>
                </c:pt>
                <c:pt idx="3">
                  <c:v>39.32938449148942</c:v>
                </c:pt>
                <c:pt idx="4">
                  <c:v>53.24043710976883</c:v>
                </c:pt>
                <c:pt idx="5">
                  <c:v>48.79000256068028</c:v>
                </c:pt>
                <c:pt idx="6">
                  <c:v>8.566008045353323</c:v>
                </c:pt>
                <c:pt idx="7">
                  <c:v>16.519210777592736</c:v>
                </c:pt>
                <c:pt idx="8">
                  <c:v>47.55634135880829</c:v>
                </c:pt>
                <c:pt idx="9">
                  <c:v>67.50523488721305</c:v>
                </c:pt>
                <c:pt idx="10">
                  <c:v>38.779206573539575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38.29434091095412</c:v>
                </c:pt>
                <c:pt idx="1">
                  <c:v>54.563405880897335</c:v>
                </c:pt>
                <c:pt idx="2">
                  <c:v>19.037856415686296</c:v>
                </c:pt>
                <c:pt idx="3">
                  <c:v>44.27983068772405</c:v>
                </c:pt>
                <c:pt idx="4">
                  <c:v>54.47830612845732</c:v>
                </c:pt>
                <c:pt idx="5">
                  <c:v>28.11442219730026</c:v>
                </c:pt>
                <c:pt idx="6">
                  <c:v>12.166419004786652</c:v>
                </c:pt>
                <c:pt idx="7">
                  <c:v>10.380991101953313</c:v>
                </c:pt>
                <c:pt idx="8">
                  <c:v>39.72599189960203</c:v>
                </c:pt>
                <c:pt idx="9">
                  <c:v>62.24997901669644</c:v>
                </c:pt>
                <c:pt idx="10">
                  <c:v>39.309742280345645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28.178416731796023</c:v>
                </c:pt>
                <c:pt idx="1">
                  <c:v>42.7373626459534</c:v>
                </c:pt>
                <c:pt idx="2">
                  <c:v>32.733330940076364</c:v>
                </c:pt>
                <c:pt idx="3">
                  <c:v>39.325697808551645</c:v>
                </c:pt>
                <c:pt idx="4">
                  <c:v>56.208842106741784</c:v>
                </c:pt>
                <c:pt idx="5">
                  <c:v>57.976760334749905</c:v>
                </c:pt>
                <c:pt idx="6">
                  <c:v>3.826065024827687</c:v>
                </c:pt>
                <c:pt idx="7">
                  <c:v>10.198846557264249</c:v>
                </c:pt>
                <c:pt idx="8">
                  <c:v>39.0957038489063</c:v>
                </c:pt>
                <c:pt idx="9">
                  <c:v>38.19431503076819</c:v>
                </c:pt>
                <c:pt idx="10">
                  <c:v>36.323991676464814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28.226427057774753</c:v>
                </c:pt>
                <c:pt idx="1">
                  <c:v>52.471254182944755</c:v>
                </c:pt>
                <c:pt idx="2">
                  <c:v>19.96742532058954</c:v>
                </c:pt>
                <c:pt idx="3">
                  <c:v>66.18108841014076</c:v>
                </c:pt>
                <c:pt idx="4">
                  <c:v>45.51348042163857</c:v>
                </c:pt>
                <c:pt idx="5">
                  <c:v>47.29074487817561</c:v>
                </c:pt>
                <c:pt idx="6">
                  <c:v>13.394443168604276</c:v>
                </c:pt>
                <c:pt idx="7">
                  <c:v>15.941122256457627</c:v>
                </c:pt>
                <c:pt idx="8">
                  <c:v>50.516094338363494</c:v>
                </c:pt>
                <c:pt idx="9">
                  <c:v>70.39604983380335</c:v>
                </c:pt>
                <c:pt idx="10">
                  <c:v>59.477913954152015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14.370257574885136</c:v>
                </c:pt>
                <c:pt idx="1">
                  <c:v>13.248533960792638</c:v>
                </c:pt>
                <c:pt idx="2">
                  <c:v>22.98414462106921</c:v>
                </c:pt>
                <c:pt idx="3">
                  <c:v>29.48510064370788</c:v>
                </c:pt>
                <c:pt idx="4">
                  <c:v>37.14512910441274</c:v>
                </c:pt>
                <c:pt idx="5">
                  <c:v>25.387795204788944</c:v>
                </c:pt>
                <c:pt idx="6">
                  <c:v>39.972910787463846</c:v>
                </c:pt>
                <c:pt idx="7">
                  <c:v>49.089216686468816</c:v>
                </c:pt>
                <c:pt idx="8">
                  <c:v>18.491126699473057</c:v>
                </c:pt>
                <c:pt idx="9">
                  <c:v>38.77283508899379</c:v>
                </c:pt>
                <c:pt idx="10">
                  <c:v>24.350752138845866</c:v>
                </c:pt>
                <c:pt idx="11">
                  <c:v>21.99994870809487</c:v>
                </c:pt>
                <c:pt idx="12">
                  <c:v>9.9585559360626</c:v>
                </c:pt>
                <c:pt idx="13">
                  <c:v>13.366517856450065</c:v>
                </c:pt>
                <c:pt idx="14">
                  <c:v>22.243848261023203</c:v>
                </c:pt>
                <c:pt idx="15">
                  <c:v>14.579365875881743</c:v>
                </c:pt>
                <c:pt idx="16">
                  <c:v>26.426225852744164</c:v>
                </c:pt>
                <c:pt idx="17">
                  <c:v>31.21742637463558</c:v>
                </c:pt>
                <c:pt idx="18">
                  <c:v>28.27286524184409</c:v>
                </c:pt>
                <c:pt idx="19">
                  <c:v>21.093302059444195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26.648888886370564</c:v>
                </c:pt>
                <c:pt idx="1">
                  <c:v>47.015787894867174</c:v>
                </c:pt>
                <c:pt idx="2">
                  <c:v>35.44579860975525</c:v>
                </c:pt>
                <c:pt idx="3">
                  <c:v>45.76759502896056</c:v>
                </c:pt>
                <c:pt idx="4">
                  <c:v>26.25927522798211</c:v>
                </c:pt>
                <c:pt idx="5">
                  <c:v>46.22722449390223</c:v>
                </c:pt>
                <c:pt idx="6">
                  <c:v>5.433200734807296</c:v>
                </c:pt>
                <c:pt idx="7">
                  <c:v>12.67332923582121</c:v>
                </c:pt>
                <c:pt idx="8">
                  <c:v>39.18041127088264</c:v>
                </c:pt>
                <c:pt idx="9">
                  <c:v>56.84675846883286</c:v>
                </c:pt>
                <c:pt idx="10">
                  <c:v>41.14760905121592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30.43459528384965</c:v>
                </c:pt>
                <c:pt idx="1">
                  <c:v>55.13651835263086</c:v>
                </c:pt>
                <c:pt idx="2">
                  <c:v>33.46539645332837</c:v>
                </c:pt>
                <c:pt idx="3">
                  <c:v>36.54826371621003</c:v>
                </c:pt>
                <c:pt idx="4">
                  <c:v>55.44203059341581</c:v>
                </c:pt>
                <c:pt idx="5">
                  <c:v>49.98118839572797</c:v>
                </c:pt>
                <c:pt idx="6">
                  <c:v>3.845547637703013</c:v>
                </c:pt>
                <c:pt idx="7">
                  <c:v>1.9686672164130499</c:v>
                </c:pt>
                <c:pt idx="8">
                  <c:v>80.83475489443515</c:v>
                </c:pt>
                <c:pt idx="9">
                  <c:v>70.57518122168437</c:v>
                </c:pt>
                <c:pt idx="10">
                  <c:v>32.61843241130894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10.298551923967</c:v>
                </c:pt>
                <c:pt idx="1">
                  <c:v>43.05045843275014</c:v>
                </c:pt>
                <c:pt idx="2">
                  <c:v>34.22771788390279</c:v>
                </c:pt>
                <c:pt idx="3">
                  <c:v>39.337089036693</c:v>
                </c:pt>
                <c:pt idx="4">
                  <c:v>28.290000664394146</c:v>
                </c:pt>
                <c:pt idx="5">
                  <c:v>46.533388237263175</c:v>
                </c:pt>
                <c:pt idx="6">
                  <c:v>5.516862802126918</c:v>
                </c:pt>
                <c:pt idx="7">
                  <c:v>28.12475777463405</c:v>
                </c:pt>
                <c:pt idx="8">
                  <c:v>47.06937745761757</c:v>
                </c:pt>
                <c:pt idx="9">
                  <c:v>32.72700822310645</c:v>
                </c:pt>
                <c:pt idx="10">
                  <c:v>32.54633641128529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9.995653416821598</c:v>
                </c:pt>
                <c:pt idx="1">
                  <c:v>44.881927859908835</c:v>
                </c:pt>
                <c:pt idx="2">
                  <c:v>38.092164051237255</c:v>
                </c:pt>
                <c:pt idx="3">
                  <c:v>46.76226634389586</c:v>
                </c:pt>
                <c:pt idx="4">
                  <c:v>50.99746662168861</c:v>
                </c:pt>
                <c:pt idx="5">
                  <c:v>62.602919790978376</c:v>
                </c:pt>
                <c:pt idx="6">
                  <c:v>18.080167552098303</c:v>
                </c:pt>
                <c:pt idx="7">
                  <c:v>38.2013523061798</c:v>
                </c:pt>
                <c:pt idx="8">
                  <c:v>48.82679764226708</c:v>
                </c:pt>
                <c:pt idx="9">
                  <c:v>72.38361422199817</c:v>
                </c:pt>
                <c:pt idx="10">
                  <c:v>55.17423220020694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18.419476805696554</c:v>
                </c:pt>
                <c:pt idx="1">
                  <c:v>51.99836168640227</c:v>
                </c:pt>
                <c:pt idx="2">
                  <c:v>24.235337834467945</c:v>
                </c:pt>
                <c:pt idx="3">
                  <c:v>38.24846864217339</c:v>
                </c:pt>
                <c:pt idx="4">
                  <c:v>52.06255624867929</c:v>
                </c:pt>
                <c:pt idx="5">
                  <c:v>33.51365944002977</c:v>
                </c:pt>
                <c:pt idx="6">
                  <c:v>10.5465433538102</c:v>
                </c:pt>
                <c:pt idx="7">
                  <c:v>8.329521972164692</c:v>
                </c:pt>
                <c:pt idx="8">
                  <c:v>41.84674961929648</c:v>
                </c:pt>
                <c:pt idx="9">
                  <c:v>58.21728924883242</c:v>
                </c:pt>
                <c:pt idx="10">
                  <c:v>29.235755060982598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58.742418471370755</c:v>
                </c:pt>
                <c:pt idx="1">
                  <c:v>43.88509184482665</c:v>
                </c:pt>
                <c:pt idx="2">
                  <c:v>33.53320565161129</c:v>
                </c:pt>
                <c:pt idx="3">
                  <c:v>45.505006240720625</c:v>
                </c:pt>
                <c:pt idx="4">
                  <c:v>53.04701292973347</c:v>
                </c:pt>
                <c:pt idx="5">
                  <c:v>50.82724970869987</c:v>
                </c:pt>
                <c:pt idx="6">
                  <c:v>7.934441835539003</c:v>
                </c:pt>
                <c:pt idx="7">
                  <c:v>7.20150171548262</c:v>
                </c:pt>
                <c:pt idx="8">
                  <c:v>27.803144137643937</c:v>
                </c:pt>
                <c:pt idx="9">
                  <c:v>25.397905262961277</c:v>
                </c:pt>
                <c:pt idx="10">
                  <c:v>56.7590024479374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20.277951497879002</c:v>
                </c:pt>
                <c:pt idx="1">
                  <c:v>46.63232416311217</c:v>
                </c:pt>
                <c:pt idx="2">
                  <c:v>37.70724399746394</c:v>
                </c:pt>
                <c:pt idx="3">
                  <c:v>36.79089070144961</c:v>
                </c:pt>
                <c:pt idx="4">
                  <c:v>35.914592154959095</c:v>
                </c:pt>
                <c:pt idx="5">
                  <c:v>37.38621573060069</c:v>
                </c:pt>
                <c:pt idx="6">
                  <c:v>10.808005970824459</c:v>
                </c:pt>
                <c:pt idx="7">
                  <c:v>8.192295562935536</c:v>
                </c:pt>
                <c:pt idx="8">
                  <c:v>30.436310018135853</c:v>
                </c:pt>
                <c:pt idx="9">
                  <c:v>38.90891276352628</c:v>
                </c:pt>
                <c:pt idx="10">
                  <c:v>40.979781826283904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13.248533960792638</c:v>
                </c:pt>
                <c:pt idx="1">
                  <c:v>70.60723401379752</c:v>
                </c:pt>
                <c:pt idx="2">
                  <c:v>40.81570227875432</c:v>
                </c:pt>
                <c:pt idx="3">
                  <c:v>40.33580626218711</c:v>
                </c:pt>
                <c:pt idx="4">
                  <c:v>46.69448138998125</c:v>
                </c:pt>
                <c:pt idx="5">
                  <c:v>39.3457294827211</c:v>
                </c:pt>
                <c:pt idx="6">
                  <c:v>9.076425300343976</c:v>
                </c:pt>
                <c:pt idx="7">
                  <c:v>9.358718322153461</c:v>
                </c:pt>
                <c:pt idx="8">
                  <c:v>48.8492162688568</c:v>
                </c:pt>
                <c:pt idx="9">
                  <c:v>64.66461815265895</c:v>
                </c:pt>
                <c:pt idx="10">
                  <c:v>55.47046806816588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50.85539456004875</c:v>
                </c:pt>
                <c:pt idx="1">
                  <c:v>47.745339703705724</c:v>
                </c:pt>
                <c:pt idx="2">
                  <c:v>39.800168070154825</c:v>
                </c:pt>
                <c:pt idx="3">
                  <c:v>63.840181310052984</c:v>
                </c:pt>
                <c:pt idx="4">
                  <c:v>51.293535364081066</c:v>
                </c:pt>
                <c:pt idx="5">
                  <c:v>42.807751101766584</c:v>
                </c:pt>
                <c:pt idx="6">
                  <c:v>3.2316880632641745</c:v>
                </c:pt>
                <c:pt idx="7">
                  <c:v>9.845195787753951</c:v>
                </c:pt>
                <c:pt idx="8">
                  <c:v>64.74690302266286</c:v>
                </c:pt>
                <c:pt idx="9">
                  <c:v>75.36326327219119</c:v>
                </c:pt>
                <c:pt idx="10">
                  <c:v>39.36379035955072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20.463610447525497</c:v>
                </c:pt>
                <c:pt idx="1">
                  <c:v>36.25595607146824</c:v>
                </c:pt>
                <c:pt idx="2">
                  <c:v>41.980130662842605</c:v>
                </c:pt>
                <c:pt idx="3">
                  <c:v>44.51108129178611</c:v>
                </c:pt>
                <c:pt idx="4">
                  <c:v>54.24760825083693</c:v>
                </c:pt>
                <c:pt idx="5">
                  <c:v>41.28893814914091</c:v>
                </c:pt>
                <c:pt idx="6">
                  <c:v>8.803579953382739</c:v>
                </c:pt>
                <c:pt idx="7">
                  <c:v>4.588437613709868</c:v>
                </c:pt>
                <c:pt idx="8">
                  <c:v>60.079755975833514</c:v>
                </c:pt>
                <c:pt idx="9">
                  <c:v>82.69154261295058</c:v>
                </c:pt>
                <c:pt idx="10">
                  <c:v>50.91769679527236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42.40314211764804</c:v>
                </c:pt>
                <c:pt idx="1">
                  <c:v>40.81570227875432</c:v>
                </c:pt>
                <c:pt idx="2">
                  <c:v>34.48810116649253</c:v>
                </c:pt>
                <c:pt idx="3">
                  <c:v>35.966455744707154</c:v>
                </c:pt>
                <c:pt idx="4">
                  <c:v>26.209605165504538</c:v>
                </c:pt>
                <c:pt idx="5">
                  <c:v>29.40191603544622</c:v>
                </c:pt>
                <c:pt idx="6">
                  <c:v>36.28514655123585</c:v>
                </c:pt>
                <c:pt idx="7">
                  <c:v>40.24453121916466</c:v>
                </c:pt>
                <c:pt idx="8">
                  <c:v>35.30298015046244</c:v>
                </c:pt>
                <c:pt idx="9">
                  <c:v>45.436085300332486</c:v>
                </c:pt>
                <c:pt idx="10">
                  <c:v>38.64151859455888</c:v>
                </c:pt>
                <c:pt idx="11">
                  <c:v>44.43714946246802</c:v>
                </c:pt>
                <c:pt idx="12">
                  <c:v>34.74385043885423</c:v>
                </c:pt>
                <c:pt idx="13">
                  <c:v>28.407819344700044</c:v>
                </c:pt>
                <c:pt idx="14">
                  <c:v>32.3519420070212</c:v>
                </c:pt>
                <c:pt idx="15">
                  <c:v>33.3988159610006</c:v>
                </c:pt>
                <c:pt idx="16">
                  <c:v>31.612982595890095</c:v>
                </c:pt>
                <c:pt idx="17">
                  <c:v>25.635656054065706</c:v>
                </c:pt>
                <c:pt idx="18">
                  <c:v>40.01037796719541</c:v>
                </c:pt>
                <c:pt idx="19">
                  <c:v>33.98521930433419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7.11990730587074</c:v>
                </c:pt>
                <c:pt idx="1">
                  <c:v>47.586450040554745</c:v>
                </c:pt>
                <c:pt idx="2">
                  <c:v>27.65648073277205</c:v>
                </c:pt>
                <c:pt idx="3">
                  <c:v>53.08973906130523</c:v>
                </c:pt>
                <c:pt idx="4">
                  <c:v>60.080514166675826</c:v>
                </c:pt>
                <c:pt idx="5">
                  <c:v>51.897472583656295</c:v>
                </c:pt>
                <c:pt idx="6">
                  <c:v>4.328551541901509</c:v>
                </c:pt>
                <c:pt idx="7">
                  <c:v>4.6750543352141385</c:v>
                </c:pt>
                <c:pt idx="8">
                  <c:v>49.83301358278539</c:v>
                </c:pt>
                <c:pt idx="9">
                  <c:v>57.07358448342541</c:v>
                </c:pt>
                <c:pt idx="10">
                  <c:v>48.238082659076866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7.912769702014872</c:v>
                </c:pt>
                <c:pt idx="1">
                  <c:v>40.396351652309775</c:v>
                </c:pt>
                <c:pt idx="2">
                  <c:v>35.40894885659686</c:v>
                </c:pt>
                <c:pt idx="3">
                  <c:v>45.691894381260674</c:v>
                </c:pt>
                <c:pt idx="4">
                  <c:v>45.53979443556438</c:v>
                </c:pt>
                <c:pt idx="5">
                  <c:v>26.894054524619097</c:v>
                </c:pt>
                <c:pt idx="6">
                  <c:v>4.891665229474271</c:v>
                </c:pt>
                <c:pt idx="7">
                  <c:v>3.9894635956705278</c:v>
                </c:pt>
                <c:pt idx="8">
                  <c:v>26.935929378810915</c:v>
                </c:pt>
                <c:pt idx="9">
                  <c:v>33.2615335019992</c:v>
                </c:pt>
                <c:pt idx="10">
                  <c:v>42.34935595148152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28.278086679418088</c:v>
                </c:pt>
                <c:pt idx="1">
                  <c:v>42.40078890704551</c:v>
                </c:pt>
                <c:pt idx="2">
                  <c:v>43.71910785580761</c:v>
                </c:pt>
                <c:pt idx="3">
                  <c:v>41.09290605156229</c:v>
                </c:pt>
                <c:pt idx="4">
                  <c:v>41.22464852717509</c:v>
                </c:pt>
                <c:pt idx="5">
                  <c:v>33.07652775739208</c:v>
                </c:pt>
                <c:pt idx="6">
                  <c:v>7.427925027365074</c:v>
                </c:pt>
                <c:pt idx="7">
                  <c:v>20.70724899794976</c:v>
                </c:pt>
                <c:pt idx="8">
                  <c:v>68.69952006950422</c:v>
                </c:pt>
                <c:pt idx="9">
                  <c:v>43.80860208665504</c:v>
                </c:pt>
                <c:pt idx="10">
                  <c:v>56.8818520904078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15.55437557810196</c:v>
                </c:pt>
                <c:pt idx="1">
                  <c:v>47.41264089321753</c:v>
                </c:pt>
                <c:pt idx="2">
                  <c:v>31.65948748830092</c:v>
                </c:pt>
                <c:pt idx="3">
                  <c:v>52.27348546594011</c:v>
                </c:pt>
                <c:pt idx="4">
                  <c:v>40.63492852429477</c:v>
                </c:pt>
                <c:pt idx="5">
                  <c:v>32.77843110925334</c:v>
                </c:pt>
                <c:pt idx="6">
                  <c:v>4.9998013334628215</c:v>
                </c:pt>
                <c:pt idx="7">
                  <c:v>5.21690975227765</c:v>
                </c:pt>
                <c:pt idx="8">
                  <c:v>15.561549479692507</c:v>
                </c:pt>
                <c:pt idx="9">
                  <c:v>4.051922242738068</c:v>
                </c:pt>
                <c:pt idx="10">
                  <c:v>48.62718497387622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49.089216686468816</c:v>
                </c:pt>
                <c:pt idx="1">
                  <c:v>60.992028575827064</c:v>
                </c:pt>
                <c:pt idx="2">
                  <c:v>40.24453121916466</c:v>
                </c:pt>
                <c:pt idx="3">
                  <c:v>50.90216128303733</c:v>
                </c:pt>
                <c:pt idx="4">
                  <c:v>61.233123093266435</c:v>
                </c:pt>
                <c:pt idx="5">
                  <c:v>54.1589397558921</c:v>
                </c:pt>
                <c:pt idx="6">
                  <c:v>13.142375672599934</c:v>
                </c:pt>
                <c:pt idx="7">
                  <c:v>12.697319051148249</c:v>
                </c:pt>
                <c:pt idx="8">
                  <c:v>47.6482840109886</c:v>
                </c:pt>
                <c:pt idx="9">
                  <c:v>58.42090970559241</c:v>
                </c:pt>
                <c:pt idx="10">
                  <c:v>30.3783207646282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24.350752138845866</c:v>
                </c:pt>
                <c:pt idx="1">
                  <c:v>59.43559508689973</c:v>
                </c:pt>
                <c:pt idx="2">
                  <c:v>38.64151859455888</c:v>
                </c:pt>
                <c:pt idx="3">
                  <c:v>42.2606855907485</c:v>
                </c:pt>
                <c:pt idx="4">
                  <c:v>42.72445680305861</c:v>
                </c:pt>
                <c:pt idx="5">
                  <c:v>45.188766448917946</c:v>
                </c:pt>
                <c:pt idx="6">
                  <c:v>15.83393382106001</c:v>
                </c:pt>
                <c:pt idx="7">
                  <c:v>17.31886415456539</c:v>
                </c:pt>
                <c:pt idx="8">
                  <c:v>63.553801003489376</c:v>
                </c:pt>
                <c:pt idx="9">
                  <c:v>59.60093554845676</c:v>
                </c:pt>
                <c:pt idx="10">
                  <c:v>41.30824596787219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30.995349270072474</c:v>
                </c:pt>
                <c:pt idx="1">
                  <c:v>48.6357591434979</c:v>
                </c:pt>
                <c:pt idx="2">
                  <c:v>38.51671134040029</c:v>
                </c:pt>
                <c:pt idx="3">
                  <c:v>45.791618545199675</c:v>
                </c:pt>
                <c:pt idx="4">
                  <c:v>45.03792985241226</c:v>
                </c:pt>
                <c:pt idx="5">
                  <c:v>48.64990253639797</c:v>
                </c:pt>
                <c:pt idx="6">
                  <c:v>7.800136976233949</c:v>
                </c:pt>
                <c:pt idx="7">
                  <c:v>7.252788064782751</c:v>
                </c:pt>
                <c:pt idx="8">
                  <c:v>56.87290595013412</c:v>
                </c:pt>
                <c:pt idx="9">
                  <c:v>38.34287069045637</c:v>
                </c:pt>
                <c:pt idx="10">
                  <c:v>69.30975360394099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22.243848261023203</c:v>
                </c:pt>
                <c:pt idx="1">
                  <c:v>57.94838873542376</c:v>
                </c:pt>
                <c:pt idx="2">
                  <c:v>32.3519420070212</c:v>
                </c:pt>
                <c:pt idx="3">
                  <c:v>64.66750281835802</c:v>
                </c:pt>
                <c:pt idx="4">
                  <c:v>43.06008953142691</c:v>
                </c:pt>
                <c:pt idx="5">
                  <c:v>31.883288947263726</c:v>
                </c:pt>
                <c:pt idx="6">
                  <c:v>13.989621596892967</c:v>
                </c:pt>
                <c:pt idx="7">
                  <c:v>10.296108889099292</c:v>
                </c:pt>
                <c:pt idx="8">
                  <c:v>36.91976713051961</c:v>
                </c:pt>
                <c:pt idx="9">
                  <c:v>35.42669905821669</c:v>
                </c:pt>
                <c:pt idx="10">
                  <c:v>46.88035282378965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37.14512910441274</c:v>
                </c:pt>
                <c:pt idx="1">
                  <c:v>63.99545682777716</c:v>
                </c:pt>
                <c:pt idx="2">
                  <c:v>26.209605165504538</c:v>
                </c:pt>
                <c:pt idx="3">
                  <c:v>36.3484219020777</c:v>
                </c:pt>
                <c:pt idx="4">
                  <c:v>48.41847865748172</c:v>
                </c:pt>
                <c:pt idx="5">
                  <c:v>40.76526863498966</c:v>
                </c:pt>
                <c:pt idx="6">
                  <c:v>5.740319977565452</c:v>
                </c:pt>
                <c:pt idx="7">
                  <c:v>9.298783869671336</c:v>
                </c:pt>
                <c:pt idx="8">
                  <c:v>55.529379279396416</c:v>
                </c:pt>
                <c:pt idx="9">
                  <c:v>41.94057429363679</c:v>
                </c:pt>
                <c:pt idx="10">
                  <c:v>25.574527971415385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9.9585559360626</c:v>
                </c:pt>
                <c:pt idx="1">
                  <c:v>58.7623131727925</c:v>
                </c:pt>
                <c:pt idx="2">
                  <c:v>34.74385043885423</c:v>
                </c:pt>
                <c:pt idx="3">
                  <c:v>36.7675051131</c:v>
                </c:pt>
                <c:pt idx="4">
                  <c:v>51.82323382293774</c:v>
                </c:pt>
                <c:pt idx="5">
                  <c:v>38.00860156813705</c:v>
                </c:pt>
                <c:pt idx="6">
                  <c:v>7.1815405845101</c:v>
                </c:pt>
                <c:pt idx="7">
                  <c:v>6.222902487755222</c:v>
                </c:pt>
                <c:pt idx="8">
                  <c:v>52.47629393680788</c:v>
                </c:pt>
                <c:pt idx="9">
                  <c:v>26.587350066100385</c:v>
                </c:pt>
                <c:pt idx="10">
                  <c:v>28.861209670439948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45.17951955382944</c:v>
                </c:pt>
                <c:pt idx="1">
                  <c:v>40.33580626218711</c:v>
                </c:pt>
                <c:pt idx="2">
                  <c:v>59.02886956805242</c:v>
                </c:pt>
                <c:pt idx="3">
                  <c:v>46.58688538645112</c:v>
                </c:pt>
                <c:pt idx="4">
                  <c:v>36.3484219020777</c:v>
                </c:pt>
                <c:pt idx="5">
                  <c:v>46.88564694754451</c:v>
                </c:pt>
                <c:pt idx="6">
                  <c:v>44.090223039531516</c:v>
                </c:pt>
                <c:pt idx="7">
                  <c:v>50.90216128303733</c:v>
                </c:pt>
                <c:pt idx="8">
                  <c:v>53.063135047652096</c:v>
                </c:pt>
                <c:pt idx="9">
                  <c:v>43.93396809159334</c:v>
                </c:pt>
                <c:pt idx="10">
                  <c:v>42.2606855907485</c:v>
                </c:pt>
                <c:pt idx="11">
                  <c:v>62.01357744215626</c:v>
                </c:pt>
                <c:pt idx="12">
                  <c:v>36.7675051131</c:v>
                </c:pt>
                <c:pt idx="13">
                  <c:v>45.25783401536412</c:v>
                </c:pt>
                <c:pt idx="14">
                  <c:v>64.66750281835802</c:v>
                </c:pt>
                <c:pt idx="15">
                  <c:v>39.32938449148942</c:v>
                </c:pt>
                <c:pt idx="16">
                  <c:v>42.5281568419997</c:v>
                </c:pt>
                <c:pt idx="17">
                  <c:v>52.677113469537325</c:v>
                </c:pt>
                <c:pt idx="18">
                  <c:v>42.210967071881</c:v>
                </c:pt>
                <c:pt idx="19">
                  <c:v>35.95207787104828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37.74855097918088</c:v>
                </c:pt>
                <c:pt idx="1">
                  <c:v>47.71975156291374</c:v>
                </c:pt>
                <c:pt idx="2">
                  <c:v>36.925653553831374</c:v>
                </c:pt>
                <c:pt idx="3">
                  <c:v>41.72811009192437</c:v>
                </c:pt>
                <c:pt idx="4">
                  <c:v>64.8673461326679</c:v>
                </c:pt>
                <c:pt idx="5">
                  <c:v>46.916889044769064</c:v>
                </c:pt>
                <c:pt idx="6">
                  <c:v>8.616897649912152</c:v>
                </c:pt>
                <c:pt idx="7">
                  <c:v>13.408701587378255</c:v>
                </c:pt>
                <c:pt idx="8">
                  <c:v>54.45017836707245</c:v>
                </c:pt>
                <c:pt idx="9">
                  <c:v>20.816796197083978</c:v>
                </c:pt>
                <c:pt idx="10">
                  <c:v>23.10067921370326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12.156127823202805</c:v>
                </c:pt>
                <c:pt idx="1">
                  <c:v>43.90714008783267</c:v>
                </c:pt>
                <c:pt idx="2">
                  <c:v>39.462993278378924</c:v>
                </c:pt>
                <c:pt idx="3">
                  <c:v>60.317663084567485</c:v>
                </c:pt>
                <c:pt idx="4">
                  <c:v>53.48430400080819</c:v>
                </c:pt>
                <c:pt idx="5">
                  <c:v>65.89526001745492</c:v>
                </c:pt>
                <c:pt idx="6">
                  <c:v>10.734160158855836</c:v>
                </c:pt>
                <c:pt idx="7">
                  <c:v>7.742554909033779</c:v>
                </c:pt>
                <c:pt idx="8">
                  <c:v>47.85238598321931</c:v>
                </c:pt>
                <c:pt idx="9">
                  <c:v>73.30108650352695</c:v>
                </c:pt>
                <c:pt idx="10">
                  <c:v>40.64875657008115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13.366517856450065</c:v>
                </c:pt>
                <c:pt idx="1">
                  <c:v>58.433449625521575</c:v>
                </c:pt>
                <c:pt idx="2">
                  <c:v>28.407819344700044</c:v>
                </c:pt>
                <c:pt idx="3">
                  <c:v>45.25783401536412</c:v>
                </c:pt>
                <c:pt idx="4">
                  <c:v>54.15181414217458</c:v>
                </c:pt>
                <c:pt idx="5">
                  <c:v>51.06333020363061</c:v>
                </c:pt>
                <c:pt idx="6">
                  <c:v>5.25375694397594</c:v>
                </c:pt>
                <c:pt idx="7">
                  <c:v>1.2217509695288997</c:v>
                </c:pt>
                <c:pt idx="8">
                  <c:v>19.02595178243078</c:v>
                </c:pt>
                <c:pt idx="9">
                  <c:v>16.769646702870205</c:v>
                </c:pt>
                <c:pt idx="10">
                  <c:v>34.16528929854108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29.900371168451944</c:v>
                </c:pt>
                <c:pt idx="1">
                  <c:v>45.140141185286794</c:v>
                </c:pt>
                <c:pt idx="2">
                  <c:v>40.35559572378647</c:v>
                </c:pt>
                <c:pt idx="3">
                  <c:v>61.01863090041884</c:v>
                </c:pt>
                <c:pt idx="4">
                  <c:v>77.46328253721036</c:v>
                </c:pt>
                <c:pt idx="5">
                  <c:v>48.54888597958803</c:v>
                </c:pt>
                <c:pt idx="6">
                  <c:v>5.671297532285484</c:v>
                </c:pt>
                <c:pt idx="7">
                  <c:v>16.86398599474045</c:v>
                </c:pt>
                <c:pt idx="8">
                  <c:v>53.12734975788226</c:v>
                </c:pt>
                <c:pt idx="9">
                  <c:v>36.43112722589505</c:v>
                </c:pt>
                <c:pt idx="10">
                  <c:v>62.46125726602688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23.545735661268292</c:v>
                </c:pt>
                <c:pt idx="1">
                  <c:v>53.369046320097425</c:v>
                </c:pt>
                <c:pt idx="2">
                  <c:v>50.015895834835256</c:v>
                </c:pt>
                <c:pt idx="3">
                  <c:v>44.82090365628721</c:v>
                </c:pt>
                <c:pt idx="4">
                  <c:v>61.612689459017616</c:v>
                </c:pt>
                <c:pt idx="5">
                  <c:v>36.80509259202535</c:v>
                </c:pt>
                <c:pt idx="6">
                  <c:v>17.736003988808196</c:v>
                </c:pt>
                <c:pt idx="7">
                  <c:v>3.269185945706933</c:v>
                </c:pt>
                <c:pt idx="8">
                  <c:v>45.3850298934978</c:v>
                </c:pt>
                <c:pt idx="9">
                  <c:v>78.93632230109223</c:v>
                </c:pt>
                <c:pt idx="10">
                  <c:v>46.44446982790351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28.27286524184409</c:v>
                </c:pt>
                <c:pt idx="1">
                  <c:v>56.91085503356451</c:v>
                </c:pt>
                <c:pt idx="2">
                  <c:v>40.01037796719541</c:v>
                </c:pt>
                <c:pt idx="3">
                  <c:v>42.210967071881</c:v>
                </c:pt>
                <c:pt idx="4">
                  <c:v>65.25144232049696</c:v>
                </c:pt>
                <c:pt idx="5">
                  <c:v>52.136443008345736</c:v>
                </c:pt>
                <c:pt idx="6">
                  <c:v>4.843222419238926</c:v>
                </c:pt>
                <c:pt idx="7">
                  <c:v>10.11795230927706</c:v>
                </c:pt>
                <c:pt idx="8">
                  <c:v>75.66609034169288</c:v>
                </c:pt>
                <c:pt idx="9">
                  <c:v>60.67274514797297</c:v>
                </c:pt>
                <c:pt idx="10">
                  <c:v>55.91426322802941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36.02015241010564</c:v>
                </c:pt>
                <c:pt idx="1">
                  <c:v>50.63238375061392</c:v>
                </c:pt>
                <c:pt idx="2">
                  <c:v>13.374257978356525</c:v>
                </c:pt>
                <c:pt idx="3">
                  <c:v>54.04830111858524</c:v>
                </c:pt>
                <c:pt idx="4">
                  <c:v>47.16770307055364</c:v>
                </c:pt>
                <c:pt idx="5">
                  <c:v>52.016446096100914</c:v>
                </c:pt>
                <c:pt idx="6">
                  <c:v>4.420747350639594</c:v>
                </c:pt>
                <c:pt idx="7">
                  <c:v>5.565430340305655</c:v>
                </c:pt>
                <c:pt idx="8">
                  <c:v>83.57223997374713</c:v>
                </c:pt>
                <c:pt idx="9">
                  <c:v>64.35879471999772</c:v>
                </c:pt>
                <c:pt idx="10">
                  <c:v>47.51242374395102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18.491126699473057</c:v>
                </c:pt>
                <c:pt idx="1">
                  <c:v>60.36348611301669</c:v>
                </c:pt>
                <c:pt idx="2">
                  <c:v>35.30298015046244</c:v>
                </c:pt>
                <c:pt idx="3">
                  <c:v>53.063135047652096</c:v>
                </c:pt>
                <c:pt idx="4">
                  <c:v>46.08399167726324</c:v>
                </c:pt>
                <c:pt idx="5">
                  <c:v>35.07076297341648</c:v>
                </c:pt>
                <c:pt idx="6">
                  <c:v>6.279928131470196</c:v>
                </c:pt>
                <c:pt idx="7">
                  <c:v>13.586693581564926</c:v>
                </c:pt>
                <c:pt idx="8">
                  <c:v>60.08721068482428</c:v>
                </c:pt>
                <c:pt idx="9">
                  <c:v>35.88152628014782</c:v>
                </c:pt>
                <c:pt idx="10">
                  <c:v>34.56008106578675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37.33878885776824</c:v>
                </c:pt>
                <c:pt idx="1">
                  <c:v>52.899124386118594</c:v>
                </c:pt>
                <c:pt idx="2">
                  <c:v>30.121836441693883</c:v>
                </c:pt>
                <c:pt idx="3">
                  <c:v>46.29610089212399</c:v>
                </c:pt>
                <c:pt idx="4">
                  <c:v>63.57143748218535</c:v>
                </c:pt>
                <c:pt idx="5">
                  <c:v>42.301835669208465</c:v>
                </c:pt>
                <c:pt idx="6">
                  <c:v>58.4621399390075</c:v>
                </c:pt>
                <c:pt idx="7">
                  <c:v>11.410423775125997</c:v>
                </c:pt>
                <c:pt idx="8">
                  <c:v>44.900172986006886</c:v>
                </c:pt>
                <c:pt idx="9">
                  <c:v>83.09876777430446</c:v>
                </c:pt>
                <c:pt idx="10">
                  <c:v>51.57125132398625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19.30788144410214</c:v>
                </c:pt>
                <c:pt idx="1">
                  <c:v>45.43659697396324</c:v>
                </c:pt>
                <c:pt idx="2">
                  <c:v>41.30229258467876</c:v>
                </c:pt>
                <c:pt idx="3">
                  <c:v>36.2403095513281</c:v>
                </c:pt>
                <c:pt idx="4">
                  <c:v>38.082105829421096</c:v>
                </c:pt>
                <c:pt idx="5">
                  <c:v>58.031045252733506</c:v>
                </c:pt>
                <c:pt idx="6">
                  <c:v>9.53592326764381</c:v>
                </c:pt>
                <c:pt idx="7">
                  <c:v>25.21997983206251</c:v>
                </c:pt>
                <c:pt idx="8">
                  <c:v>56.05088467345745</c:v>
                </c:pt>
                <c:pt idx="9">
                  <c:v>26.978184080497872</c:v>
                </c:pt>
                <c:pt idx="10">
                  <c:v>48.29663271384334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56.70336992574875</c:v>
                </c:pt>
                <c:pt idx="1">
                  <c:v>46.69448138998125</c:v>
                </c:pt>
                <c:pt idx="2">
                  <c:v>48.76344593299093</c:v>
                </c:pt>
                <c:pt idx="3">
                  <c:v>50.680691147098045</c:v>
                </c:pt>
                <c:pt idx="4">
                  <c:v>48.41847865748172</c:v>
                </c:pt>
                <c:pt idx="5">
                  <c:v>51.26890750529046</c:v>
                </c:pt>
                <c:pt idx="6">
                  <c:v>31.138281367985346</c:v>
                </c:pt>
                <c:pt idx="7">
                  <c:v>61.233123093266435</c:v>
                </c:pt>
                <c:pt idx="8">
                  <c:v>46.08399167726324</c:v>
                </c:pt>
                <c:pt idx="9">
                  <c:v>58.04216328679877</c:v>
                </c:pt>
                <c:pt idx="10">
                  <c:v>42.72445680305861</c:v>
                </c:pt>
                <c:pt idx="11">
                  <c:v>48.962579214842634</c:v>
                </c:pt>
                <c:pt idx="12">
                  <c:v>51.82323382293774</c:v>
                </c:pt>
                <c:pt idx="13">
                  <c:v>54.15181414217458</c:v>
                </c:pt>
                <c:pt idx="14">
                  <c:v>43.06008953142691</c:v>
                </c:pt>
                <c:pt idx="15">
                  <c:v>53.24043710976883</c:v>
                </c:pt>
                <c:pt idx="16">
                  <c:v>56.8677690446413</c:v>
                </c:pt>
                <c:pt idx="17">
                  <c:v>45.02672127154376</c:v>
                </c:pt>
                <c:pt idx="18">
                  <c:v>65.25144232049696</c:v>
                </c:pt>
                <c:pt idx="19">
                  <c:v>55.23761128489996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27.47705531821232</c:v>
                </c:pt>
                <c:pt idx="1">
                  <c:v>41.476289206843674</c:v>
                </c:pt>
                <c:pt idx="2">
                  <c:v>17.42175532462229</c:v>
                </c:pt>
                <c:pt idx="3">
                  <c:v>48.58752890071152</c:v>
                </c:pt>
                <c:pt idx="4">
                  <c:v>52.87517941397884</c:v>
                </c:pt>
                <c:pt idx="5">
                  <c:v>46.05275861330683</c:v>
                </c:pt>
                <c:pt idx="6">
                  <c:v>9.39112373177499</c:v>
                </c:pt>
                <c:pt idx="7">
                  <c:v>11.376954689736792</c:v>
                </c:pt>
                <c:pt idx="8">
                  <c:v>30.748881554708472</c:v>
                </c:pt>
                <c:pt idx="9">
                  <c:v>64.50176740668175</c:v>
                </c:pt>
                <c:pt idx="10">
                  <c:v>63.56355022602148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20.313709960136137</c:v>
                </c:pt>
                <c:pt idx="1">
                  <c:v>50.772696722528565</c:v>
                </c:pt>
                <c:pt idx="2">
                  <c:v>31.637447766217736</c:v>
                </c:pt>
                <c:pt idx="3">
                  <c:v>37.56002243557356</c:v>
                </c:pt>
                <c:pt idx="4">
                  <c:v>57.48295082048337</c:v>
                </c:pt>
                <c:pt idx="5">
                  <c:v>30.8761686890238</c:v>
                </c:pt>
                <c:pt idx="6">
                  <c:v>5.766814254798835</c:v>
                </c:pt>
                <c:pt idx="7">
                  <c:v>2.5946163427771736</c:v>
                </c:pt>
                <c:pt idx="8">
                  <c:v>51.655303754141904</c:v>
                </c:pt>
                <c:pt idx="9">
                  <c:v>29.21028510709797</c:v>
                </c:pt>
                <c:pt idx="10">
                  <c:v>29.34727872927114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23.42795826426775</c:v>
                </c:pt>
                <c:pt idx="1">
                  <c:v>46.01101285142108</c:v>
                </c:pt>
                <c:pt idx="2">
                  <c:v>23.958348304726986</c:v>
                </c:pt>
                <c:pt idx="3">
                  <c:v>42.774482485698876</c:v>
                </c:pt>
                <c:pt idx="4">
                  <c:v>53.46011424798984</c:v>
                </c:pt>
                <c:pt idx="5">
                  <c:v>54.71515900307318</c:v>
                </c:pt>
                <c:pt idx="6">
                  <c:v>35.110712415814724</c:v>
                </c:pt>
                <c:pt idx="7">
                  <c:v>23.799894053051265</c:v>
                </c:pt>
                <c:pt idx="8">
                  <c:v>42.09596729874041</c:v>
                </c:pt>
                <c:pt idx="9">
                  <c:v>88.16893135734323</c:v>
                </c:pt>
                <c:pt idx="10">
                  <c:v>21.100748206569236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28.552689164355183</c:v>
                </c:pt>
                <c:pt idx="1">
                  <c:v>37.859538005020006</c:v>
                </c:pt>
                <c:pt idx="2">
                  <c:v>37.072447446235365</c:v>
                </c:pt>
                <c:pt idx="3">
                  <c:v>43.87029714754127</c:v>
                </c:pt>
                <c:pt idx="4">
                  <c:v>46.81937494681213</c:v>
                </c:pt>
                <c:pt idx="5">
                  <c:v>46.15038055679774</c:v>
                </c:pt>
                <c:pt idx="6">
                  <c:v>4.035430088896628</c:v>
                </c:pt>
                <c:pt idx="7">
                  <c:v>4.267857930916675</c:v>
                </c:pt>
                <c:pt idx="8">
                  <c:v>64.63444106599373</c:v>
                </c:pt>
                <c:pt idx="9">
                  <c:v>46.438692792800474</c:v>
                </c:pt>
                <c:pt idx="10">
                  <c:v>53.37363730087593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22.397175329479214</c:v>
                </c:pt>
                <c:pt idx="1">
                  <c:v>38.856328223333136</c:v>
                </c:pt>
                <c:pt idx="2">
                  <c:v>40.02298530793634</c:v>
                </c:pt>
                <c:pt idx="3">
                  <c:v>46.13917654586352</c:v>
                </c:pt>
                <c:pt idx="4">
                  <c:v>47.929473038431524</c:v>
                </c:pt>
                <c:pt idx="5">
                  <c:v>53.07960247488411</c:v>
                </c:pt>
                <c:pt idx="6">
                  <c:v>3.4152170176832684</c:v>
                </c:pt>
                <c:pt idx="7">
                  <c:v>6.2114848274883006</c:v>
                </c:pt>
                <c:pt idx="8">
                  <c:v>34.85826516596219</c:v>
                </c:pt>
                <c:pt idx="9">
                  <c:v>52.77311556785704</c:v>
                </c:pt>
                <c:pt idx="10">
                  <c:v>63.26306866644734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32.28265292447558</c:v>
                </c:pt>
                <c:pt idx="1">
                  <c:v>53.414863290502</c:v>
                </c:pt>
                <c:pt idx="2">
                  <c:v>31.867135893178684</c:v>
                </c:pt>
                <c:pt idx="3">
                  <c:v>52.06099339167078</c:v>
                </c:pt>
                <c:pt idx="4">
                  <c:v>53.66115509265036</c:v>
                </c:pt>
                <c:pt idx="5">
                  <c:v>28.624181645166587</c:v>
                </c:pt>
                <c:pt idx="6">
                  <c:v>20.299495210261398</c:v>
                </c:pt>
                <c:pt idx="7">
                  <c:v>1.6198872153100827</c:v>
                </c:pt>
                <c:pt idx="8">
                  <c:v>68.18556249977117</c:v>
                </c:pt>
                <c:pt idx="9">
                  <c:v>80.121541494692</c:v>
                </c:pt>
                <c:pt idx="10">
                  <c:v>54.82147751103957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21.99994870809487</c:v>
                </c:pt>
                <c:pt idx="1">
                  <c:v>59.02701245395086</c:v>
                </c:pt>
                <c:pt idx="2">
                  <c:v>44.43714946246802</c:v>
                </c:pt>
                <c:pt idx="3">
                  <c:v>62.01357744215626</c:v>
                </c:pt>
                <c:pt idx="4">
                  <c:v>48.962579214842634</c:v>
                </c:pt>
                <c:pt idx="5">
                  <c:v>42.95774324721634</c:v>
                </c:pt>
                <c:pt idx="6">
                  <c:v>3.3399561324642644</c:v>
                </c:pt>
                <c:pt idx="7">
                  <c:v>11.038976947468461</c:v>
                </c:pt>
                <c:pt idx="8">
                  <c:v>51.47106186136255</c:v>
                </c:pt>
                <c:pt idx="9">
                  <c:v>41.242394162454325</c:v>
                </c:pt>
                <c:pt idx="10">
                  <c:v>29.76016017087146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18.96697816728127</c:v>
                </c:pt>
                <c:pt idx="1">
                  <c:v>49.46713489395622</c:v>
                </c:pt>
                <c:pt idx="2">
                  <c:v>32.49046792594119</c:v>
                </c:pt>
                <c:pt idx="3">
                  <c:v>42.13677707986674</c:v>
                </c:pt>
                <c:pt idx="4">
                  <c:v>36.70039809165597</c:v>
                </c:pt>
                <c:pt idx="5">
                  <c:v>33.975818726517566</c:v>
                </c:pt>
                <c:pt idx="6">
                  <c:v>4.8180168934679966</c:v>
                </c:pt>
                <c:pt idx="7">
                  <c:v>9.217862252933276</c:v>
                </c:pt>
                <c:pt idx="8">
                  <c:v>33.42821507223753</c:v>
                </c:pt>
                <c:pt idx="9">
                  <c:v>21.839493328559925</c:v>
                </c:pt>
                <c:pt idx="10">
                  <c:v>53.978650863558116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14.370257574885136</c:v>
                </c:pt>
                <c:pt idx="1">
                  <c:v>72.51864463555009</c:v>
                </c:pt>
                <c:pt idx="2">
                  <c:v>42.40314211764804</c:v>
                </c:pt>
                <c:pt idx="3">
                  <c:v>45.17951955382944</c:v>
                </c:pt>
                <c:pt idx="4">
                  <c:v>56.70336992574875</c:v>
                </c:pt>
                <c:pt idx="5">
                  <c:v>21.179009432667446</c:v>
                </c:pt>
                <c:pt idx="6">
                  <c:v>4.414616162709432</c:v>
                </c:pt>
                <c:pt idx="7">
                  <c:v>69.58310347946944</c:v>
                </c:pt>
                <c:pt idx="8">
                  <c:v>45.98040770151303</c:v>
                </c:pt>
                <c:pt idx="9">
                  <c:v>20.840577846805303</c:v>
                </c:pt>
                <c:pt idx="10">
                  <c:v>18.223221214220775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22.98414462106921</c:v>
                </c:pt>
                <c:pt idx="1">
                  <c:v>64.87429044622988</c:v>
                </c:pt>
                <c:pt idx="2">
                  <c:v>34.48810116649253</c:v>
                </c:pt>
                <c:pt idx="3">
                  <c:v>59.02886956805242</c:v>
                </c:pt>
                <c:pt idx="4">
                  <c:v>48.76344593299093</c:v>
                </c:pt>
                <c:pt idx="5">
                  <c:v>33.862845107806834</c:v>
                </c:pt>
                <c:pt idx="6">
                  <c:v>11.874368663810767</c:v>
                </c:pt>
                <c:pt idx="7">
                  <c:v>7.593309092860805</c:v>
                </c:pt>
                <c:pt idx="8">
                  <c:v>49.83725608484132</c:v>
                </c:pt>
                <c:pt idx="9">
                  <c:v>51.58140432343968</c:v>
                </c:pt>
                <c:pt idx="10">
                  <c:v>24.00036979936295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21.179009432667446</c:v>
                </c:pt>
                <c:pt idx="1">
                  <c:v>39.3457294827211</c:v>
                </c:pt>
                <c:pt idx="2">
                  <c:v>33.862845107806834</c:v>
                </c:pt>
                <c:pt idx="3">
                  <c:v>48.07443876924762</c:v>
                </c:pt>
                <c:pt idx="4">
                  <c:v>40.76526863498966</c:v>
                </c:pt>
                <c:pt idx="5">
                  <c:v>39.8552670334418</c:v>
                </c:pt>
                <c:pt idx="6">
                  <c:v>47.8833355608553</c:v>
                </c:pt>
                <c:pt idx="7">
                  <c:v>54.1589397558921</c:v>
                </c:pt>
                <c:pt idx="8">
                  <c:v>35.07076297341648</c:v>
                </c:pt>
                <c:pt idx="9">
                  <c:v>40.33051062519392</c:v>
                </c:pt>
                <c:pt idx="10">
                  <c:v>45.188766448917946</c:v>
                </c:pt>
                <c:pt idx="11">
                  <c:v>42.95774324721634</c:v>
                </c:pt>
                <c:pt idx="12">
                  <c:v>38.00860156813705</c:v>
                </c:pt>
                <c:pt idx="13">
                  <c:v>51.06333020363061</c:v>
                </c:pt>
                <c:pt idx="14">
                  <c:v>31.883288947263726</c:v>
                </c:pt>
                <c:pt idx="15">
                  <c:v>48.79000256068028</c:v>
                </c:pt>
                <c:pt idx="16">
                  <c:v>37.643392589008556</c:v>
                </c:pt>
                <c:pt idx="17">
                  <c:v>45.370039367766154</c:v>
                </c:pt>
                <c:pt idx="18">
                  <c:v>52.136443008345736</c:v>
                </c:pt>
                <c:pt idx="19">
                  <c:v>25.44468504328701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37.05017577263199</c:v>
                </c:pt>
                <c:pt idx="1">
                  <c:v>51.71041690225002</c:v>
                </c:pt>
                <c:pt idx="2">
                  <c:v>44.847484255337335</c:v>
                </c:pt>
                <c:pt idx="3">
                  <c:v>29.49813535242157</c:v>
                </c:pt>
                <c:pt idx="4">
                  <c:v>40.5530025453713</c:v>
                </c:pt>
                <c:pt idx="5">
                  <c:v>62.004778141130515</c:v>
                </c:pt>
                <c:pt idx="6">
                  <c:v>7.440124852462727</c:v>
                </c:pt>
                <c:pt idx="7">
                  <c:v>10.852605838041976</c:v>
                </c:pt>
                <c:pt idx="8">
                  <c:v>56.475579870878825</c:v>
                </c:pt>
                <c:pt idx="9">
                  <c:v>60.6152167532743</c:v>
                </c:pt>
                <c:pt idx="10">
                  <c:v>52.62235942865524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15.051258093206172</c:v>
                </c:pt>
                <c:pt idx="1">
                  <c:v>45.0618892050786</c:v>
                </c:pt>
                <c:pt idx="2">
                  <c:v>21.470417008762816</c:v>
                </c:pt>
                <c:pt idx="3">
                  <c:v>54.124259563305635</c:v>
                </c:pt>
                <c:pt idx="4">
                  <c:v>59.17044824899634</c:v>
                </c:pt>
                <c:pt idx="5">
                  <c:v>51.06385518986239</c:v>
                </c:pt>
                <c:pt idx="6">
                  <c:v>4.135883504571022</c:v>
                </c:pt>
                <c:pt idx="7">
                  <c:v>11.044375489936083</c:v>
                </c:pt>
                <c:pt idx="8">
                  <c:v>48.20066402564165</c:v>
                </c:pt>
                <c:pt idx="9">
                  <c:v>52.10584799803101</c:v>
                </c:pt>
                <c:pt idx="10">
                  <c:v>41.04593771989096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28.647897679663714</c:v>
                </c:pt>
                <c:pt idx="1">
                  <c:v>50.50692599911658</c:v>
                </c:pt>
                <c:pt idx="2">
                  <c:v>28.784808484791593</c:v>
                </c:pt>
                <c:pt idx="3">
                  <c:v>45.15136290978349</c:v>
                </c:pt>
                <c:pt idx="4">
                  <c:v>55.42880950543406</c:v>
                </c:pt>
                <c:pt idx="5">
                  <c:v>45.807485237038726</c:v>
                </c:pt>
                <c:pt idx="6">
                  <c:v>12.867649879522773</c:v>
                </c:pt>
                <c:pt idx="7">
                  <c:v>4.134461656455562</c:v>
                </c:pt>
                <c:pt idx="8">
                  <c:v>53.252604979994516</c:v>
                </c:pt>
                <c:pt idx="9">
                  <c:v>69.47061884236743</c:v>
                </c:pt>
                <c:pt idx="10">
                  <c:v>51.399615284820044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31.785215843268798</c:v>
                </c:pt>
                <c:pt idx="1">
                  <c:v>52.940195291921256</c:v>
                </c:pt>
                <c:pt idx="2">
                  <c:v>43.02963705435107</c:v>
                </c:pt>
                <c:pt idx="3">
                  <c:v>58.25246415044717</c:v>
                </c:pt>
                <c:pt idx="4">
                  <c:v>55.60411228853651</c:v>
                </c:pt>
                <c:pt idx="5">
                  <c:v>47.53262450376481</c:v>
                </c:pt>
                <c:pt idx="6">
                  <c:v>33.72675744661079</c:v>
                </c:pt>
                <c:pt idx="7">
                  <c:v>12.158545902525459</c:v>
                </c:pt>
                <c:pt idx="8">
                  <c:v>61.32053619090893</c:v>
                </c:pt>
                <c:pt idx="9">
                  <c:v>46.538865722320985</c:v>
                </c:pt>
                <c:pt idx="10">
                  <c:v>26.751087315267302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26.426225852744164</c:v>
                </c:pt>
                <c:pt idx="1">
                  <c:v>57.50011830303458</c:v>
                </c:pt>
                <c:pt idx="2">
                  <c:v>31.612982595890095</c:v>
                </c:pt>
                <c:pt idx="3">
                  <c:v>42.5281568419997</c:v>
                </c:pt>
                <c:pt idx="4">
                  <c:v>56.8677690446413</c:v>
                </c:pt>
                <c:pt idx="5">
                  <c:v>37.643392589008556</c:v>
                </c:pt>
                <c:pt idx="6">
                  <c:v>6.362519453905536</c:v>
                </c:pt>
                <c:pt idx="7">
                  <c:v>7.905314095770392</c:v>
                </c:pt>
                <c:pt idx="8">
                  <c:v>45.393440924863334</c:v>
                </c:pt>
                <c:pt idx="9">
                  <c:v>29.123886246086915</c:v>
                </c:pt>
                <c:pt idx="10">
                  <c:v>52.23364088092993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c4-3c9f-0a04-65411c8ba5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c4-3c9f-0a04-65411c8ba5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c4-3c9f-0a04-65411c8ba5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c4-3c9f-0a04-65411c8ba5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c4-3c9f-0a04-65411c8ba5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c4-3c9f-0a04-65411c8ba5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c4-3c9f-0a04-65411c8ba5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c4-3c9f-0a04-65411c8ba5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c4-3c9f-0a04-65411c8ba5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c4-3c9f-0a04-65411c8ba5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c4-3c9f-0a04-65411c8ba5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c4-3c9f-0a04-65411c8ba5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c4-3c9f-0a04-65411c8ba5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c4-3c9f-0a04-65411c8ba5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c4-3c9f-0a04-65411c8ba5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c4-3c9f-0a04-65411c8ba5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c4-3c9f-0a04-65411c8ba5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c4-3c9f-0a04-65411c8ba5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c4-3c9f-0a04-65411c8ba5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c4-3c9f-0a04-65411c8ba5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43.88509184482665</c:v>
                </c:pt>
                <c:pt idx="1">
                  <c:v>47.745339703705724</c:v>
                </c:pt>
                <c:pt idx="2">
                  <c:v>60.992028575827064</c:v>
                </c:pt>
                <c:pt idx="3">
                  <c:v>46.265218988947254</c:v>
                </c:pt>
                <c:pt idx="4">
                  <c:v>61.330125201770535</c:v>
                </c:pt>
                <c:pt idx="5">
                  <c:v>59.65029310593578</c:v>
                </c:pt>
                <c:pt idx="6">
                  <c:v>54.563405880897335</c:v>
                </c:pt>
                <c:pt idx="7">
                  <c:v>47.71975156291374</c:v>
                </c:pt>
                <c:pt idx="8">
                  <c:v>52.899124386118594</c:v>
                </c:pt>
                <c:pt idx="9">
                  <c:v>63.99545682777716</c:v>
                </c:pt>
                <c:pt idx="10">
                  <c:v>51.71041690225002</c:v>
                </c:pt>
                <c:pt idx="11">
                  <c:v>50.63238375061392</c:v>
                </c:pt>
                <c:pt idx="12">
                  <c:v>42.853266078079386</c:v>
                </c:pt>
                <c:pt idx="13">
                  <c:v>53.414863290502</c:v>
                </c:pt>
                <c:pt idx="14">
                  <c:v>52.940195291921256</c:v>
                </c:pt>
                <c:pt idx="15">
                  <c:v>57.424365197036344</c:v>
                </c:pt>
                <c:pt idx="16">
                  <c:v>48.6357591434979</c:v>
                </c:pt>
                <c:pt idx="17">
                  <c:v>55.13651835263086</c:v>
                </c:pt>
                <c:pt idx="18">
                  <c:v>45.140141185286794</c:v>
                </c:pt>
                <c:pt idx="19">
                  <c:v>64.51681511906881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07-2de3-d0fb-face8af40b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07-2de3-d0fb-face8af40b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07-2de3-d0fb-face8af40b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07-2de3-d0fb-face8af40b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07-2de3-d0fb-face8af40b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07-2de3-d0fb-face8af40b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07-2de3-d0fb-face8af40b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07-2de3-d0fb-face8af40b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07-2de3-d0fb-face8af40b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07-2de3-d0fb-face8af40b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07-2de3-d0fb-face8af40b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07-2de3-d0fb-face8af40b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07-2de3-d0fb-face8af40b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07-2de3-d0fb-face8af40b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07-2de3-d0fb-face8af40b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07-2de3-d0fb-face8af40b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07-2de3-d0fb-face8af40b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07-2de3-d0fb-face8af40b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07-2de3-d0fb-face8af40b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07-2de3-d0fb-face8af40b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33.53320565161129</c:v>
                </c:pt>
                <c:pt idx="1">
                  <c:v>39.800168070154825</c:v>
                </c:pt>
                <c:pt idx="2">
                  <c:v>40.24453121916466</c:v>
                </c:pt>
                <c:pt idx="3">
                  <c:v>46.27337713009612</c:v>
                </c:pt>
                <c:pt idx="4">
                  <c:v>36.28514655123585</c:v>
                </c:pt>
                <c:pt idx="5">
                  <c:v>45.436085300332486</c:v>
                </c:pt>
                <c:pt idx="6">
                  <c:v>19.037856415686296</c:v>
                </c:pt>
                <c:pt idx="7">
                  <c:v>36.925653553831374</c:v>
                </c:pt>
                <c:pt idx="8">
                  <c:v>30.121836441693883</c:v>
                </c:pt>
                <c:pt idx="9">
                  <c:v>26.209605165504538</c:v>
                </c:pt>
                <c:pt idx="10">
                  <c:v>44.847484255337335</c:v>
                </c:pt>
                <c:pt idx="11">
                  <c:v>13.374257978356525</c:v>
                </c:pt>
                <c:pt idx="12">
                  <c:v>27.693961193944688</c:v>
                </c:pt>
                <c:pt idx="13">
                  <c:v>31.867135893178684</c:v>
                </c:pt>
                <c:pt idx="14">
                  <c:v>43.02963705435107</c:v>
                </c:pt>
                <c:pt idx="15">
                  <c:v>25.635656054065706</c:v>
                </c:pt>
                <c:pt idx="16">
                  <c:v>38.51671134040029</c:v>
                </c:pt>
                <c:pt idx="17">
                  <c:v>33.46539645332837</c:v>
                </c:pt>
                <c:pt idx="18">
                  <c:v>40.35559572378647</c:v>
                </c:pt>
                <c:pt idx="19">
                  <c:v>35.966455744707154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fca-9235-8945-b6f1cbc026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fca-9235-8945-b6f1cbc026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fca-9235-8945-b6f1cbc026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fca-9235-8945-b6f1cbc026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fca-9235-8945-b6f1cbc026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fca-9235-8945-b6f1cbc026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fca-9235-8945-b6f1cbc026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fca-9235-8945-b6f1cbc026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fca-9235-8945-b6f1cbc026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fca-9235-8945-b6f1cbc026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fca-9235-8945-b6f1cbc026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fca-9235-8945-b6f1cbc026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fca-9235-8945-b6f1cbc026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fca-9235-8945-b6f1cbc026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fca-9235-8945-b6f1cbc026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fca-9235-8945-b6f1cbc026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fca-9235-8945-b6f1cbc026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fca-9235-8945-b6f1cbc026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fca-9235-8945-b6f1cbc026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fca-9235-8945-b6f1cbc026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45.505006240720625</c:v>
                </c:pt>
                <c:pt idx="1">
                  <c:v>63.840181310052984</c:v>
                </c:pt>
                <c:pt idx="2">
                  <c:v>50.90216128303733</c:v>
                </c:pt>
                <c:pt idx="3">
                  <c:v>49.52406733925882</c:v>
                </c:pt>
                <c:pt idx="4">
                  <c:v>44.090223039531516</c:v>
                </c:pt>
                <c:pt idx="5">
                  <c:v>43.93396809159334</c:v>
                </c:pt>
                <c:pt idx="6">
                  <c:v>44.27983068772405</c:v>
                </c:pt>
                <c:pt idx="7">
                  <c:v>41.72811009192437</c:v>
                </c:pt>
                <c:pt idx="8">
                  <c:v>46.29610089212399</c:v>
                </c:pt>
                <c:pt idx="9">
                  <c:v>36.3484219020777</c:v>
                </c:pt>
                <c:pt idx="10">
                  <c:v>29.49813535242157</c:v>
                </c:pt>
                <c:pt idx="11">
                  <c:v>54.04830111858524</c:v>
                </c:pt>
                <c:pt idx="12">
                  <c:v>56.03861890696718</c:v>
                </c:pt>
                <c:pt idx="13">
                  <c:v>52.06099339167078</c:v>
                </c:pt>
                <c:pt idx="14">
                  <c:v>58.25246415044717</c:v>
                </c:pt>
                <c:pt idx="15">
                  <c:v>52.677113469537325</c:v>
                </c:pt>
                <c:pt idx="16">
                  <c:v>45.791618545199675</c:v>
                </c:pt>
                <c:pt idx="17">
                  <c:v>36.54826371621003</c:v>
                </c:pt>
                <c:pt idx="18">
                  <c:v>61.01863090041884</c:v>
                </c:pt>
                <c:pt idx="19">
                  <c:v>46.58688538645112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a64-787e-ea0e-df64c9e388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a64-787e-ea0e-df64c9e388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a64-787e-ea0e-df64c9e388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a64-787e-ea0e-df64c9e388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a64-787e-ea0e-df64c9e388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a64-787e-ea0e-df64c9e388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a64-787e-ea0e-df64c9e388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a64-787e-ea0e-df64c9e388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a64-787e-ea0e-df64c9e388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a64-787e-ea0e-df64c9e388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a64-787e-ea0e-df64c9e388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a64-787e-ea0e-df64c9e388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a64-787e-ea0e-df64c9e388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a64-787e-ea0e-df64c9e388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a64-787e-ea0e-df64c9e388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a64-787e-ea0e-df64c9e388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a64-787e-ea0e-df64c9e388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a64-787e-ea0e-df64c9e388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a64-787e-ea0e-df64c9e388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a64-787e-ea0e-df64c9e388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53.04701292973347</c:v>
                </c:pt>
                <c:pt idx="1">
                  <c:v>51.293535364081066</c:v>
                </c:pt>
                <c:pt idx="2">
                  <c:v>61.233123093266435</c:v>
                </c:pt>
                <c:pt idx="3">
                  <c:v>48.04127356604643</c:v>
                </c:pt>
                <c:pt idx="4">
                  <c:v>31.138281367985346</c:v>
                </c:pt>
                <c:pt idx="5">
                  <c:v>58.04216328679877</c:v>
                </c:pt>
                <c:pt idx="6">
                  <c:v>54.47830612845732</c:v>
                </c:pt>
                <c:pt idx="7">
                  <c:v>64.8673461326679</c:v>
                </c:pt>
                <c:pt idx="8">
                  <c:v>63.57143748218535</c:v>
                </c:pt>
                <c:pt idx="9">
                  <c:v>48.41847865748172</c:v>
                </c:pt>
                <c:pt idx="10">
                  <c:v>40.5530025453713</c:v>
                </c:pt>
                <c:pt idx="11">
                  <c:v>47.16770307055364</c:v>
                </c:pt>
                <c:pt idx="12">
                  <c:v>43.25050120091151</c:v>
                </c:pt>
                <c:pt idx="13">
                  <c:v>53.66115509265036</c:v>
                </c:pt>
                <c:pt idx="14">
                  <c:v>55.60411228853651</c:v>
                </c:pt>
                <c:pt idx="15">
                  <c:v>45.02672127154376</c:v>
                </c:pt>
                <c:pt idx="16">
                  <c:v>45.03792985241226</c:v>
                </c:pt>
                <c:pt idx="17">
                  <c:v>55.44203059341581</c:v>
                </c:pt>
                <c:pt idx="18">
                  <c:v>77.46328253721036</c:v>
                </c:pt>
                <c:pt idx="19">
                  <c:v>50.680691147098045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0c-05e7-a065-7dc53e4ea2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0c-05e7-a065-7dc53e4ea2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0c-05e7-a065-7dc53e4ea2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0c-05e7-a065-7dc53e4ea2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0c-05e7-a065-7dc53e4ea2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0c-05e7-a065-7dc53e4ea2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0c-05e7-a065-7dc53e4ea2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0c-05e7-a065-7dc53e4ea2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0c-05e7-a065-7dc53e4ea2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0c-05e7-a065-7dc53e4ea2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0c-05e7-a065-7dc53e4ea2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0c-05e7-a065-7dc53e4ea2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0c-05e7-a065-7dc53e4ea2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0c-05e7-a065-7dc53e4ea2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0c-05e7-a065-7dc53e4ea2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0c-05e7-a065-7dc53e4ea2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0c-05e7-a065-7dc53e4ea2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0c-05e7-a065-7dc53e4ea2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0c-05e7-a065-7dc53e4ea2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0c-05e7-a065-7dc53e4ea2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50.82724970869987</c:v>
                </c:pt>
                <c:pt idx="1">
                  <c:v>42.807751101766584</c:v>
                </c:pt>
                <c:pt idx="2">
                  <c:v>54.1589397558921</c:v>
                </c:pt>
                <c:pt idx="3">
                  <c:v>50.92218119574676</c:v>
                </c:pt>
                <c:pt idx="4">
                  <c:v>47.8833355608553</c:v>
                </c:pt>
                <c:pt idx="5">
                  <c:v>40.33051062519392</c:v>
                </c:pt>
                <c:pt idx="6">
                  <c:v>28.11442219730026</c:v>
                </c:pt>
                <c:pt idx="7">
                  <c:v>46.916889044769064</c:v>
                </c:pt>
                <c:pt idx="8">
                  <c:v>42.301835669208465</c:v>
                </c:pt>
                <c:pt idx="9">
                  <c:v>40.76526863498966</c:v>
                </c:pt>
                <c:pt idx="10">
                  <c:v>62.004778141130515</c:v>
                </c:pt>
                <c:pt idx="11">
                  <c:v>52.016446096100914</c:v>
                </c:pt>
                <c:pt idx="12">
                  <c:v>36.91672230263296</c:v>
                </c:pt>
                <c:pt idx="13">
                  <c:v>28.624181645166587</c:v>
                </c:pt>
                <c:pt idx="14">
                  <c:v>47.53262450376481</c:v>
                </c:pt>
                <c:pt idx="15">
                  <c:v>45.370039367766154</c:v>
                </c:pt>
                <c:pt idx="16">
                  <c:v>48.64990253639797</c:v>
                </c:pt>
                <c:pt idx="17">
                  <c:v>49.98118839572797</c:v>
                </c:pt>
                <c:pt idx="18">
                  <c:v>48.54888597958803</c:v>
                </c:pt>
                <c:pt idx="19">
                  <c:v>48.07443876924762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4.414616162709432</c:v>
                </c:pt>
                <c:pt idx="1">
                  <c:v>9.076425300343976</c:v>
                </c:pt>
                <c:pt idx="2">
                  <c:v>11.874368663810767</c:v>
                </c:pt>
                <c:pt idx="3">
                  <c:v>13.648906915428235</c:v>
                </c:pt>
                <c:pt idx="4">
                  <c:v>5.740319977565452</c:v>
                </c:pt>
                <c:pt idx="5">
                  <c:v>3.7543797907048386</c:v>
                </c:pt>
                <c:pt idx="6">
                  <c:v>5.309137812557141</c:v>
                </c:pt>
                <c:pt idx="7">
                  <c:v>13.142375672599934</c:v>
                </c:pt>
                <c:pt idx="8">
                  <c:v>6.279928131470196</c:v>
                </c:pt>
                <c:pt idx="9">
                  <c:v>20.749311909070094</c:v>
                </c:pt>
                <c:pt idx="10">
                  <c:v>15.83393382106001</c:v>
                </c:pt>
                <c:pt idx="11">
                  <c:v>3.3399561324642644</c:v>
                </c:pt>
                <c:pt idx="12">
                  <c:v>7.1815405845101</c:v>
                </c:pt>
                <c:pt idx="13">
                  <c:v>5.25375694397594</c:v>
                </c:pt>
                <c:pt idx="14">
                  <c:v>13.989621596892967</c:v>
                </c:pt>
                <c:pt idx="15">
                  <c:v>8.566008045353323</c:v>
                </c:pt>
                <c:pt idx="16">
                  <c:v>6.362519453905536</c:v>
                </c:pt>
                <c:pt idx="17">
                  <c:v>11.213133288046516</c:v>
                </c:pt>
                <c:pt idx="18">
                  <c:v>4.843222419238926</c:v>
                </c:pt>
                <c:pt idx="19">
                  <c:v>7.174807931746152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36b-0184-104d-7c88a7a977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36b-0184-104d-7c88a7a977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36b-0184-104d-7c88a7a977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36b-0184-104d-7c88a7a977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6b-0184-104d-7c88a7a977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6b-0184-104d-7c88a7a977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6b-0184-104d-7c88a7a977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6b-0184-104d-7c88a7a977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6b-0184-104d-7c88a7a977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36b-0184-104d-7c88a7a977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36b-0184-104d-7c88a7a977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36b-0184-104d-7c88a7a977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36b-0184-104d-7c88a7a977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36b-0184-104d-7c88a7a977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36b-0184-104d-7c88a7a977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36b-0184-104d-7c88a7a977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36b-0184-104d-7c88a7a977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36b-0184-104d-7c88a7a977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36b-0184-104d-7c88a7a977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36b-0184-104d-7c88a7a977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7.934441835539003</c:v>
                </c:pt>
                <c:pt idx="1">
                  <c:v>3.2316880632641745</c:v>
                </c:pt>
                <c:pt idx="2">
                  <c:v>13.142375672599934</c:v>
                </c:pt>
                <c:pt idx="3">
                  <c:v>3.8278801530157525</c:v>
                </c:pt>
                <c:pt idx="4">
                  <c:v>5.309137812557141</c:v>
                </c:pt>
                <c:pt idx="5">
                  <c:v>20.749311909070094</c:v>
                </c:pt>
                <c:pt idx="6">
                  <c:v>12.166419004786652</c:v>
                </c:pt>
                <c:pt idx="7">
                  <c:v>8.616897649912152</c:v>
                </c:pt>
                <c:pt idx="8">
                  <c:v>58.4621399390075</c:v>
                </c:pt>
                <c:pt idx="9">
                  <c:v>5.740319977565452</c:v>
                </c:pt>
                <c:pt idx="10">
                  <c:v>7.440124852462727</c:v>
                </c:pt>
                <c:pt idx="11">
                  <c:v>4.420747350639594</c:v>
                </c:pt>
                <c:pt idx="12">
                  <c:v>8.303243970821086</c:v>
                </c:pt>
                <c:pt idx="13">
                  <c:v>20.299495210261398</c:v>
                </c:pt>
                <c:pt idx="14">
                  <c:v>33.72675744661079</c:v>
                </c:pt>
                <c:pt idx="15">
                  <c:v>11.213133288046516</c:v>
                </c:pt>
                <c:pt idx="16">
                  <c:v>7.800136976233949</c:v>
                </c:pt>
                <c:pt idx="17">
                  <c:v>3.845547637703013</c:v>
                </c:pt>
                <c:pt idx="18">
                  <c:v>5.671297532285484</c:v>
                </c:pt>
                <c:pt idx="19">
                  <c:v>13.648906915428235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c3-ed4b-14fc-7f883e808e6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c3-ed4b-14fc-7f883e808e6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c3-ed4b-14fc-7f883e808e6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c3-ed4b-14fc-7f883e808e6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4c3-ed4b-14fc-7f883e808e6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4c3-ed4b-14fc-7f883e808e6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4c3-ed4b-14fc-7f883e808e6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4c3-ed4b-14fc-7f883e808e6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4c3-ed4b-14fc-7f883e808e6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4c3-ed4b-14fc-7f883e808e6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4c3-ed4b-14fc-7f883e808e6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4c3-ed4b-14fc-7f883e808e6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4c3-ed4b-14fc-7f883e808e6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4c3-ed4b-14fc-7f883e808e6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4c3-ed4b-14fc-7f883e808e6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4c3-ed4b-14fc-7f883e808e6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4c3-ed4b-14fc-7f883e808e6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4c3-ed4b-14fc-7f883e808e6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4c3-ed4b-14fc-7f883e808e6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4c3-ed4b-14fc-7f883e808e6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7.20150171548262</c:v>
                </c:pt>
                <c:pt idx="1">
                  <c:v>9.845195787753951</c:v>
                </c:pt>
                <c:pt idx="2">
                  <c:v>12.697319051148249</c:v>
                </c:pt>
                <c:pt idx="3">
                  <c:v>10.307595007012267</c:v>
                </c:pt>
                <c:pt idx="4">
                  <c:v>8.057673539955758</c:v>
                </c:pt>
                <c:pt idx="5">
                  <c:v>12.31827652925058</c:v>
                </c:pt>
                <c:pt idx="6">
                  <c:v>10.380991101953313</c:v>
                </c:pt>
                <c:pt idx="7">
                  <c:v>13.408701587378255</c:v>
                </c:pt>
                <c:pt idx="8">
                  <c:v>11.410423775125997</c:v>
                </c:pt>
                <c:pt idx="9">
                  <c:v>9.298783869671336</c:v>
                </c:pt>
                <c:pt idx="10">
                  <c:v>10.852605838041976</c:v>
                </c:pt>
                <c:pt idx="11">
                  <c:v>5.565430340305655</c:v>
                </c:pt>
                <c:pt idx="12">
                  <c:v>2.7095172600044464</c:v>
                </c:pt>
                <c:pt idx="13">
                  <c:v>1.6198872153100827</c:v>
                </c:pt>
                <c:pt idx="14">
                  <c:v>12.158545902525459</c:v>
                </c:pt>
                <c:pt idx="15">
                  <c:v>4.141843305857364</c:v>
                </c:pt>
                <c:pt idx="16">
                  <c:v>7.252788064782751</c:v>
                </c:pt>
                <c:pt idx="17">
                  <c:v>1.9686672164130499</c:v>
                </c:pt>
                <c:pt idx="18">
                  <c:v>16.86398599474045</c:v>
                </c:pt>
                <c:pt idx="19">
                  <c:v>4.09025850976754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40a-9b48-2b4f-aa862ab4915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40a-9b48-2b4f-aa862ab4915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0a-9b48-2b4f-aa862ab4915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40a-9b48-2b4f-aa862ab4915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0a-9b48-2b4f-aa862ab4915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40a-9b48-2b4f-aa862ab4915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40a-9b48-2b4f-aa862ab4915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40a-9b48-2b4f-aa862ab4915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40a-9b48-2b4f-aa862ab4915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40a-9b48-2b4f-aa862ab4915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40a-9b48-2b4f-aa862ab4915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40a-9b48-2b4f-aa862ab4915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40a-9b48-2b4f-aa862ab4915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40a-9b48-2b4f-aa862ab4915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40a-9b48-2b4f-aa862ab4915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40a-9b48-2b4f-aa862ab4915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40a-9b48-2b4f-aa862ab4915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40a-9b48-2b4f-aa862ab4915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40a-9b48-2b4f-aa862ab4915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40a-9b48-2b4f-aa862ab4915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27.803144137643937</c:v>
                </c:pt>
                <c:pt idx="1">
                  <c:v>64.74690302266286</c:v>
                </c:pt>
                <c:pt idx="2">
                  <c:v>47.6482840109886</c:v>
                </c:pt>
                <c:pt idx="3">
                  <c:v>25.59989499607722</c:v>
                </c:pt>
                <c:pt idx="4">
                  <c:v>78.05654322250422</c:v>
                </c:pt>
                <c:pt idx="5">
                  <c:v>62.4604557495172</c:v>
                </c:pt>
                <c:pt idx="6">
                  <c:v>39.72599189960203</c:v>
                </c:pt>
                <c:pt idx="7">
                  <c:v>54.45017836707245</c:v>
                </c:pt>
                <c:pt idx="8">
                  <c:v>44.900172986006886</c:v>
                </c:pt>
                <c:pt idx="9">
                  <c:v>55.529379279396416</c:v>
                </c:pt>
                <c:pt idx="10">
                  <c:v>56.475579870878825</c:v>
                </c:pt>
                <c:pt idx="11">
                  <c:v>83.57223997374713</c:v>
                </c:pt>
                <c:pt idx="12">
                  <c:v>37.867981749766415</c:v>
                </c:pt>
                <c:pt idx="13">
                  <c:v>68.18556249977117</c:v>
                </c:pt>
                <c:pt idx="14">
                  <c:v>61.32053619090893</c:v>
                </c:pt>
                <c:pt idx="15">
                  <c:v>57.55602496875414</c:v>
                </c:pt>
                <c:pt idx="16">
                  <c:v>56.87290595013412</c:v>
                </c:pt>
                <c:pt idx="17">
                  <c:v>80.83475489443515</c:v>
                </c:pt>
                <c:pt idx="18">
                  <c:v>53.12734975788226</c:v>
                </c:pt>
                <c:pt idx="19">
                  <c:v>68.08737409467676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607-98aa-c4df-1f39e290768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607-98aa-c4df-1f39e290768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07-98aa-c4df-1f39e290768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07-98aa-c4df-1f39e290768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07-98aa-c4df-1f39e290768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07-98aa-c4df-1f39e290768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607-98aa-c4df-1f39e290768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607-98aa-c4df-1f39e290768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607-98aa-c4df-1f39e290768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607-98aa-c4df-1f39e290768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607-98aa-c4df-1f39e290768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607-98aa-c4df-1f39e290768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607-98aa-c4df-1f39e290768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607-98aa-c4df-1f39e290768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607-98aa-c4df-1f39e290768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607-98aa-c4df-1f39e290768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607-98aa-c4df-1f39e290768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607-98aa-c4df-1f39e290768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607-98aa-c4df-1f39e290768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607-98aa-c4df-1f39e290768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25.397905262961277</c:v>
                </c:pt>
                <c:pt idx="1">
                  <c:v>75.36326327219119</c:v>
                </c:pt>
                <c:pt idx="2">
                  <c:v>58.42090970559241</c:v>
                </c:pt>
                <c:pt idx="3">
                  <c:v>40.47777041627656</c:v>
                </c:pt>
                <c:pt idx="4">
                  <c:v>63.85599234232848</c:v>
                </c:pt>
                <c:pt idx="5">
                  <c:v>51.317733810173024</c:v>
                </c:pt>
                <c:pt idx="6">
                  <c:v>62.24997901669644</c:v>
                </c:pt>
                <c:pt idx="7">
                  <c:v>20.816796197083978</c:v>
                </c:pt>
                <c:pt idx="8">
                  <c:v>83.09876777430446</c:v>
                </c:pt>
                <c:pt idx="9">
                  <c:v>41.94057429363679</c:v>
                </c:pt>
                <c:pt idx="10">
                  <c:v>60.6152167532743</c:v>
                </c:pt>
                <c:pt idx="11">
                  <c:v>64.35879471999772</c:v>
                </c:pt>
                <c:pt idx="12">
                  <c:v>57.65271887514249</c:v>
                </c:pt>
                <c:pt idx="13">
                  <c:v>80.121541494692</c:v>
                </c:pt>
                <c:pt idx="14">
                  <c:v>46.538865722320985</c:v>
                </c:pt>
                <c:pt idx="15">
                  <c:v>73.1184313698493</c:v>
                </c:pt>
                <c:pt idx="16">
                  <c:v>38.34287069045637</c:v>
                </c:pt>
                <c:pt idx="17">
                  <c:v>70.57518122168437</c:v>
                </c:pt>
                <c:pt idx="18">
                  <c:v>36.43112722589505</c:v>
                </c:pt>
                <c:pt idx="19">
                  <c:v>47.1143991062111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8f-2f7e-e043-5482c81ccbe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8f-2f7e-e043-5482c81ccbe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8f-2f7e-e043-5482c81ccbe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8f-2f7e-e043-5482c81ccbe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8f-2f7e-e043-5482c81ccbe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8f-2f7e-e043-5482c81ccbe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8f-2f7e-e043-5482c81ccbe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8f-2f7e-e043-5482c81ccbe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8f-2f7e-e043-5482c81ccbe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8f-2f7e-e043-5482c81ccbe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8f-2f7e-e043-5482c81ccbe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8f-2f7e-e043-5482c81ccbe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8f-2f7e-e043-5482c81ccbe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8f-2f7e-e043-5482c81ccbe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8f-2f7e-e043-5482c81ccbe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8f-2f7e-e043-5482c81ccbe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8f-2f7e-e043-5482c81ccbe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8f-2f7e-e043-5482c81ccbe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8f-2f7e-e043-5482c81ccbe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8f-2f7e-e043-5482c81ccbe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56.7590024479374</c:v>
                </c:pt>
                <c:pt idx="1">
                  <c:v>39.36379035955072</c:v>
                </c:pt>
                <c:pt idx="2">
                  <c:v>30.3783207646282</c:v>
                </c:pt>
                <c:pt idx="3">
                  <c:v>26.285711271884026</c:v>
                </c:pt>
                <c:pt idx="4">
                  <c:v>35.465529310771345</c:v>
                </c:pt>
                <c:pt idx="5">
                  <c:v>24.015127054479514</c:v>
                </c:pt>
                <c:pt idx="6">
                  <c:v>39.309742280345645</c:v>
                </c:pt>
                <c:pt idx="7">
                  <c:v>23.10067921370326</c:v>
                </c:pt>
                <c:pt idx="8">
                  <c:v>51.57125132398625</c:v>
                </c:pt>
                <c:pt idx="9">
                  <c:v>25.574527971415385</c:v>
                </c:pt>
                <c:pt idx="10">
                  <c:v>52.62235942865524</c:v>
                </c:pt>
                <c:pt idx="11">
                  <c:v>47.51242374395102</c:v>
                </c:pt>
                <c:pt idx="12">
                  <c:v>65.49206372119022</c:v>
                </c:pt>
                <c:pt idx="13">
                  <c:v>54.82147751103957</c:v>
                </c:pt>
                <c:pt idx="14">
                  <c:v>26.751087315267302</c:v>
                </c:pt>
                <c:pt idx="15">
                  <c:v>46.84576952978023</c:v>
                </c:pt>
                <c:pt idx="16">
                  <c:v>69.30975360394099</c:v>
                </c:pt>
                <c:pt idx="17">
                  <c:v>32.61843241130894</c:v>
                </c:pt>
                <c:pt idx="18">
                  <c:v>62.46125726602688</c:v>
                </c:pt>
                <c:pt idx="19">
                  <c:v>44.763575821647535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41-8780-9d2a-8ef898b7eb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41-8780-9d2a-8ef898b7eb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41-8780-9d2a-8ef898b7eb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41-8780-9d2a-8ef898b7eb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41-8780-9d2a-8ef898b7eb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41-8780-9d2a-8ef898b7eb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41-8780-9d2a-8ef898b7eb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41-8780-9d2a-8ef898b7eb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41-8780-9d2a-8ef898b7eb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41-8780-9d2a-8ef898b7eb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41-8780-9d2a-8ef898b7eb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41-8780-9d2a-8ef898b7eb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41-8780-9d2a-8ef898b7eb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41-8780-9d2a-8ef898b7eb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41-8780-9d2a-8ef898b7eb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41-8780-9d2a-8ef898b7eb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41-8780-9d2a-8ef898b7eb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41-8780-9d2a-8ef898b7eb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41-8780-9d2a-8ef898b7eb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41-8780-9d2a-8ef898b7eb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14.370257574885136</c:v>
                </c:pt>
                <c:pt idx="1">
                  <c:v>13.248533960792638</c:v>
                </c:pt>
                <c:pt idx="2">
                  <c:v>22.98414462106921</c:v>
                </c:pt>
                <c:pt idx="3">
                  <c:v>29.48510064370788</c:v>
                </c:pt>
                <c:pt idx="4">
                  <c:v>37.14512910441274</c:v>
                </c:pt>
                <c:pt idx="5">
                  <c:v>25.387795204788944</c:v>
                </c:pt>
                <c:pt idx="6">
                  <c:v>39.972910787463846</c:v>
                </c:pt>
                <c:pt idx="7">
                  <c:v>49.089216686468816</c:v>
                </c:pt>
                <c:pt idx="8">
                  <c:v>18.491126699473057</c:v>
                </c:pt>
                <c:pt idx="9">
                  <c:v>38.77283508899379</c:v>
                </c:pt>
                <c:pt idx="10">
                  <c:v>24.350752138845866</c:v>
                </c:pt>
                <c:pt idx="11">
                  <c:v>21.99994870809487</c:v>
                </c:pt>
                <c:pt idx="12">
                  <c:v>9.9585559360626</c:v>
                </c:pt>
                <c:pt idx="13">
                  <c:v>13.366517856450065</c:v>
                </c:pt>
                <c:pt idx="14">
                  <c:v>22.243848261023203</c:v>
                </c:pt>
                <c:pt idx="15">
                  <c:v>14.579365875881743</c:v>
                </c:pt>
                <c:pt idx="16">
                  <c:v>26.426225852744164</c:v>
                </c:pt>
                <c:pt idx="17">
                  <c:v>31.21742637463558</c:v>
                </c:pt>
                <c:pt idx="18">
                  <c:v>28.27286524184409</c:v>
                </c:pt>
                <c:pt idx="19">
                  <c:v>21.093302059444195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bfa-981d-4bbf-b69d5236f0a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bfa-981d-4bbf-b69d5236f0a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bfa-981d-4bbf-b69d5236f0a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bfa-981d-4bbf-b69d5236f0a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bfa-981d-4bbf-b69d5236f0a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bfa-981d-4bbf-b69d5236f0a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bfa-981d-4bbf-b69d5236f0a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bfa-981d-4bbf-b69d5236f0a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bfa-981d-4bbf-b69d5236f0a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bfa-981d-4bbf-b69d5236f0a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bfa-981d-4bbf-b69d5236f0a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bfa-981d-4bbf-b69d5236f0a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bfa-981d-4bbf-b69d5236f0a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bfa-981d-4bbf-b69d5236f0a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bfa-981d-4bbf-b69d5236f0a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bfa-981d-4bbf-b69d5236f0a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bfa-981d-4bbf-b69d5236f0a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bfa-981d-4bbf-b69d5236f0a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bfa-981d-4bbf-b69d5236f0a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bfa-981d-4bbf-b69d5236f0a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42.40314211764804</c:v>
                </c:pt>
                <c:pt idx="1">
                  <c:v>40.81570227875432</c:v>
                </c:pt>
                <c:pt idx="2">
                  <c:v>34.48810116649253</c:v>
                </c:pt>
                <c:pt idx="3">
                  <c:v>35.966455744707154</c:v>
                </c:pt>
                <c:pt idx="4">
                  <c:v>26.209605165504538</c:v>
                </c:pt>
                <c:pt idx="5">
                  <c:v>29.40191603544622</c:v>
                </c:pt>
                <c:pt idx="6">
                  <c:v>36.28514655123585</c:v>
                </c:pt>
                <c:pt idx="7">
                  <c:v>40.24453121916466</c:v>
                </c:pt>
                <c:pt idx="8">
                  <c:v>35.30298015046244</c:v>
                </c:pt>
                <c:pt idx="9">
                  <c:v>45.436085300332486</c:v>
                </c:pt>
                <c:pt idx="10">
                  <c:v>38.64151859455888</c:v>
                </c:pt>
                <c:pt idx="11">
                  <c:v>44.43714946246802</c:v>
                </c:pt>
                <c:pt idx="12">
                  <c:v>34.74385043885423</c:v>
                </c:pt>
                <c:pt idx="13">
                  <c:v>28.407819344700044</c:v>
                </c:pt>
                <c:pt idx="14">
                  <c:v>32.3519420070212</c:v>
                </c:pt>
                <c:pt idx="15">
                  <c:v>33.3988159610006</c:v>
                </c:pt>
                <c:pt idx="16">
                  <c:v>31.612982595890095</c:v>
                </c:pt>
                <c:pt idx="17">
                  <c:v>25.635656054065706</c:v>
                </c:pt>
                <c:pt idx="18">
                  <c:v>40.01037796719541</c:v>
                </c:pt>
                <c:pt idx="19">
                  <c:v>33.98521930433419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569-d365-f8e9-f1180d17ed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569-d365-f8e9-f1180d17ed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569-d365-f8e9-f1180d17ed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569-d365-f8e9-f1180d17ed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569-d365-f8e9-f1180d17ed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569-d365-f8e9-f1180d17ed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569-d365-f8e9-f1180d17ed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569-d365-f8e9-f1180d17ed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569-d365-f8e9-f1180d17ed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569-d365-f8e9-f1180d17ed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569-d365-f8e9-f1180d17ed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569-d365-f8e9-f1180d17ed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569-d365-f8e9-f1180d17ed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569-d365-f8e9-f1180d17ed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569-d365-f8e9-f1180d17ed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569-d365-f8e9-f1180d17ed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569-d365-f8e9-f1180d17ed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569-d365-f8e9-f1180d17ed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569-d365-f8e9-f1180d17ed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569-d365-f8e9-f1180d17ed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45.17951955382944</c:v>
                </c:pt>
                <c:pt idx="1">
                  <c:v>40.33580626218711</c:v>
                </c:pt>
                <c:pt idx="2">
                  <c:v>59.02886956805242</c:v>
                </c:pt>
                <c:pt idx="3">
                  <c:v>46.58688538645112</c:v>
                </c:pt>
                <c:pt idx="4">
                  <c:v>36.3484219020777</c:v>
                </c:pt>
                <c:pt idx="5">
                  <c:v>46.88564694754451</c:v>
                </c:pt>
                <c:pt idx="6">
                  <c:v>44.090223039531516</c:v>
                </c:pt>
                <c:pt idx="7">
                  <c:v>50.90216128303733</c:v>
                </c:pt>
                <c:pt idx="8">
                  <c:v>53.063135047652096</c:v>
                </c:pt>
                <c:pt idx="9">
                  <c:v>43.93396809159334</c:v>
                </c:pt>
                <c:pt idx="10">
                  <c:v>42.2606855907485</c:v>
                </c:pt>
                <c:pt idx="11">
                  <c:v>62.01357744215626</c:v>
                </c:pt>
                <c:pt idx="12">
                  <c:v>36.7675051131</c:v>
                </c:pt>
                <c:pt idx="13">
                  <c:v>45.25783401536412</c:v>
                </c:pt>
                <c:pt idx="14">
                  <c:v>64.66750281835802</c:v>
                </c:pt>
                <c:pt idx="15">
                  <c:v>39.32938449148942</c:v>
                </c:pt>
                <c:pt idx="16">
                  <c:v>42.5281568419997</c:v>
                </c:pt>
                <c:pt idx="17">
                  <c:v>52.677113469537325</c:v>
                </c:pt>
                <c:pt idx="18">
                  <c:v>42.210967071881</c:v>
                </c:pt>
                <c:pt idx="19">
                  <c:v>35.95207787104828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0f-530c-6d0f-d7c24a1d82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0f-530c-6d0f-d7c24a1d82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0f-530c-6d0f-d7c24a1d82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0f-530c-6d0f-d7c24a1d82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0f-530c-6d0f-d7c24a1d82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0f-530c-6d0f-d7c24a1d82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0f-530c-6d0f-d7c24a1d82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0f-530c-6d0f-d7c24a1d82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0f-530c-6d0f-d7c24a1d82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0f-530c-6d0f-d7c24a1d82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0f-530c-6d0f-d7c24a1d82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0f-530c-6d0f-d7c24a1d82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0f-530c-6d0f-d7c24a1d82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30f-530c-6d0f-d7c24a1d82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30f-530c-6d0f-d7c24a1d82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30f-530c-6d0f-d7c24a1d82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30f-530c-6d0f-d7c24a1d82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30f-530c-6d0f-d7c24a1d82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30f-530c-6d0f-d7c24a1d82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30f-530c-6d0f-d7c24a1d82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56.70336992574875</c:v>
                </c:pt>
                <c:pt idx="1">
                  <c:v>46.69448138998125</c:v>
                </c:pt>
                <c:pt idx="2">
                  <c:v>48.76344593299093</c:v>
                </c:pt>
                <c:pt idx="3">
                  <c:v>50.680691147098045</c:v>
                </c:pt>
                <c:pt idx="4">
                  <c:v>48.41847865748172</c:v>
                </c:pt>
                <c:pt idx="5">
                  <c:v>51.26890750529046</c:v>
                </c:pt>
                <c:pt idx="6">
                  <c:v>31.138281367985346</c:v>
                </c:pt>
                <c:pt idx="7">
                  <c:v>61.233123093266435</c:v>
                </c:pt>
                <c:pt idx="8">
                  <c:v>46.08399167726324</c:v>
                </c:pt>
                <c:pt idx="9">
                  <c:v>58.04216328679877</c:v>
                </c:pt>
                <c:pt idx="10">
                  <c:v>42.72445680305861</c:v>
                </c:pt>
                <c:pt idx="11">
                  <c:v>48.962579214842634</c:v>
                </c:pt>
                <c:pt idx="12">
                  <c:v>51.82323382293774</c:v>
                </c:pt>
                <c:pt idx="13">
                  <c:v>54.15181414217458</c:v>
                </c:pt>
                <c:pt idx="14">
                  <c:v>43.06008953142691</c:v>
                </c:pt>
                <c:pt idx="15">
                  <c:v>53.24043710976883</c:v>
                </c:pt>
                <c:pt idx="16">
                  <c:v>56.8677690446413</c:v>
                </c:pt>
                <c:pt idx="17">
                  <c:v>45.02672127154376</c:v>
                </c:pt>
                <c:pt idx="18">
                  <c:v>65.25144232049696</c:v>
                </c:pt>
                <c:pt idx="19">
                  <c:v>55.23761128489996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95-798d-f20c-032aac2c43c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95-798d-f20c-032aac2c43c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95-798d-f20c-032aac2c43c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95-798d-f20c-032aac2c43c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095-798d-f20c-032aac2c43c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095-798d-f20c-032aac2c43c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095-798d-f20c-032aac2c43c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095-798d-f20c-032aac2c43c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095-798d-f20c-032aac2c43c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095-798d-f20c-032aac2c43c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095-798d-f20c-032aac2c43c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095-798d-f20c-032aac2c43c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095-798d-f20c-032aac2c43c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095-798d-f20c-032aac2c43c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095-798d-f20c-032aac2c43c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095-798d-f20c-032aac2c43c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095-798d-f20c-032aac2c43c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095-798d-f20c-032aac2c43c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095-798d-f20c-032aac2c43c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095-798d-f20c-032aac2c43c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21.179009432667446</c:v>
                </c:pt>
                <c:pt idx="1">
                  <c:v>39.3457294827211</c:v>
                </c:pt>
                <c:pt idx="2">
                  <c:v>33.862845107806834</c:v>
                </c:pt>
                <c:pt idx="3">
                  <c:v>48.07443876924762</c:v>
                </c:pt>
                <c:pt idx="4">
                  <c:v>40.76526863498966</c:v>
                </c:pt>
                <c:pt idx="5">
                  <c:v>39.8552670334418</c:v>
                </c:pt>
                <c:pt idx="6">
                  <c:v>47.8833355608553</c:v>
                </c:pt>
                <c:pt idx="7">
                  <c:v>54.1589397558921</c:v>
                </c:pt>
                <c:pt idx="8">
                  <c:v>35.07076297341648</c:v>
                </c:pt>
                <c:pt idx="9">
                  <c:v>40.33051062519392</c:v>
                </c:pt>
                <c:pt idx="10">
                  <c:v>45.188766448917946</c:v>
                </c:pt>
                <c:pt idx="11">
                  <c:v>42.95774324721634</c:v>
                </c:pt>
                <c:pt idx="12">
                  <c:v>38.00860156813705</c:v>
                </c:pt>
                <c:pt idx="13">
                  <c:v>51.06333020363061</c:v>
                </c:pt>
                <c:pt idx="14">
                  <c:v>31.883288947263726</c:v>
                </c:pt>
                <c:pt idx="15">
                  <c:v>48.79000256068028</c:v>
                </c:pt>
                <c:pt idx="16">
                  <c:v>37.643392589008556</c:v>
                </c:pt>
                <c:pt idx="17">
                  <c:v>45.370039367766154</c:v>
                </c:pt>
                <c:pt idx="18">
                  <c:v>52.136443008345736</c:v>
                </c:pt>
                <c:pt idx="19">
                  <c:v>25.44468504328701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9.358718322153461</c:v>
                </c:pt>
                <c:pt idx="2">
                  <c:v>7.593309092860805</c:v>
                </c:pt>
                <c:pt idx="3">
                  <c:v>4.09025850976754</c:v>
                </c:pt>
                <c:pt idx="4">
                  <c:v>9.298783869671336</c:v>
                </c:pt>
                <c:pt idx="5">
                  <c:v>16.374669931589537</c:v>
                </c:pt>
                <c:pt idx="6">
                  <c:v>8.057673539955758</c:v>
                </c:pt>
                <c:pt idx="7">
                  <c:v>12.697319051148249</c:v>
                </c:pt>
                <c:pt idx="8">
                  <c:v>13.586693581564926</c:v>
                </c:pt>
                <c:pt idx="9">
                  <c:v>12.31827652925058</c:v>
                </c:pt>
                <c:pt idx="10">
                  <c:v>17.31886415456539</c:v>
                </c:pt>
                <c:pt idx="11">
                  <c:v>11.038976947468461</c:v>
                </c:pt>
                <c:pt idx="12">
                  <c:v>6.222902487755222</c:v>
                </c:pt>
                <c:pt idx="13">
                  <c:v>1.2217509695288997</c:v>
                </c:pt>
                <c:pt idx="14">
                  <c:v>10.296108889099292</c:v>
                </c:pt>
                <c:pt idx="15">
                  <c:v>16.519210777592736</c:v>
                </c:pt>
                <c:pt idx="16">
                  <c:v>7.905314095770392</c:v>
                </c:pt>
                <c:pt idx="17">
                  <c:v>4.141843305857364</c:v>
                </c:pt>
                <c:pt idx="18">
                  <c:v>10.11795230927706</c:v>
                </c:pt>
                <c:pt idx="19">
                  <c:v>5.4210885812195055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7ea-10d0-9d88-b46626a9b6d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7ea-10d0-9d88-b46626a9b6d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7ea-10d0-9d88-b46626a9b6d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7ea-10d0-9d88-b46626a9b6d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7ea-10d0-9d88-b46626a9b6d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7ea-10d0-9d88-b46626a9b6d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7ea-10d0-9d88-b46626a9b6d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7ea-10d0-9d88-b46626a9b6d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7ea-10d0-9d88-b46626a9b6d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7ea-10d0-9d88-b46626a9b6d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7ea-10d0-9d88-b46626a9b6d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7ea-10d0-9d88-b46626a9b6d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7ea-10d0-9d88-b46626a9b6d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7ea-10d0-9d88-b46626a9b6d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7ea-10d0-9d88-b46626a9b6d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7ea-10d0-9d88-b46626a9b6d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7ea-10d0-9d88-b46626a9b6d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7ea-10d0-9d88-b46626a9b6d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7ea-10d0-9d88-b46626a9b6d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7ea-10d0-9d88-b46626a9b6d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4.414616162709432</c:v>
                </c:pt>
                <c:pt idx="1">
                  <c:v>9.076425300343976</c:v>
                </c:pt>
                <c:pt idx="2">
                  <c:v>11.874368663810767</c:v>
                </c:pt>
                <c:pt idx="3">
                  <c:v>13.648906915428235</c:v>
                </c:pt>
                <c:pt idx="4">
                  <c:v>5.740319977565452</c:v>
                </c:pt>
                <c:pt idx="5">
                  <c:v>3.7543797907048386</c:v>
                </c:pt>
                <c:pt idx="6">
                  <c:v>5.309137812557141</c:v>
                </c:pt>
                <c:pt idx="7">
                  <c:v>13.142375672599934</c:v>
                </c:pt>
                <c:pt idx="8">
                  <c:v>6.279928131470196</c:v>
                </c:pt>
                <c:pt idx="9">
                  <c:v>20.749311909070094</c:v>
                </c:pt>
                <c:pt idx="10">
                  <c:v>15.83393382106001</c:v>
                </c:pt>
                <c:pt idx="11">
                  <c:v>3.3399561324642644</c:v>
                </c:pt>
                <c:pt idx="12">
                  <c:v>7.1815405845101</c:v>
                </c:pt>
                <c:pt idx="13">
                  <c:v>5.25375694397594</c:v>
                </c:pt>
                <c:pt idx="14">
                  <c:v>13.989621596892967</c:v>
                </c:pt>
                <c:pt idx="15">
                  <c:v>8.566008045353323</c:v>
                </c:pt>
                <c:pt idx="16">
                  <c:v>6.362519453905536</c:v>
                </c:pt>
                <c:pt idx="17">
                  <c:v>11.213133288046516</c:v>
                </c:pt>
                <c:pt idx="18">
                  <c:v>4.843222419238926</c:v>
                </c:pt>
                <c:pt idx="19">
                  <c:v>7.174807931746152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2d-cb38-2e33-6e256855104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2d-cb38-2e33-6e256855104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2d-cb38-2e33-6e256855104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2d-cb38-2e33-6e256855104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2d-cb38-2e33-6e256855104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2d-cb38-2e33-6e256855104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2d-cb38-2e33-6e256855104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2d-cb38-2e33-6e256855104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2d-cb38-2e33-6e256855104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2d-cb38-2e33-6e256855104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2d-cb38-2e33-6e256855104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2d-cb38-2e33-6e256855104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2d-cb38-2e33-6e256855104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2d-cb38-2e33-6e256855104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2d-cb38-2e33-6e256855104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2d-cb38-2e33-6e256855104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2d-cb38-2e33-6e256855104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2d-cb38-2e33-6e256855104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2d-cb38-2e33-6e256855104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2d-cb38-2e33-6e256855104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9.358718322153461</c:v>
                </c:pt>
                <c:pt idx="2">
                  <c:v>7.593309092860805</c:v>
                </c:pt>
                <c:pt idx="3">
                  <c:v>4.09025850976754</c:v>
                </c:pt>
                <c:pt idx="4">
                  <c:v>9.298783869671336</c:v>
                </c:pt>
                <c:pt idx="5">
                  <c:v>16.374669931589537</c:v>
                </c:pt>
                <c:pt idx="6">
                  <c:v>8.057673539955758</c:v>
                </c:pt>
                <c:pt idx="7">
                  <c:v>12.697319051148249</c:v>
                </c:pt>
                <c:pt idx="8">
                  <c:v>13.586693581564926</c:v>
                </c:pt>
                <c:pt idx="9">
                  <c:v>12.31827652925058</c:v>
                </c:pt>
                <c:pt idx="10">
                  <c:v>17.31886415456539</c:v>
                </c:pt>
                <c:pt idx="11">
                  <c:v>11.038976947468461</c:v>
                </c:pt>
                <c:pt idx="12">
                  <c:v>6.222902487755222</c:v>
                </c:pt>
                <c:pt idx="13">
                  <c:v>1.2217509695288997</c:v>
                </c:pt>
                <c:pt idx="14">
                  <c:v>10.296108889099292</c:v>
                </c:pt>
                <c:pt idx="15">
                  <c:v>16.519210777592736</c:v>
                </c:pt>
                <c:pt idx="16">
                  <c:v>7.905314095770392</c:v>
                </c:pt>
                <c:pt idx="17">
                  <c:v>4.141843305857364</c:v>
                </c:pt>
                <c:pt idx="18">
                  <c:v>10.11795230927706</c:v>
                </c:pt>
                <c:pt idx="19">
                  <c:v>5.4210885812195055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b0-b7c1-400f-7406cc1920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b0-b7c1-400f-7406cc1920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b0-b7c1-400f-7406cc1920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b0-b7c1-400f-7406cc1920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b0-b7c1-400f-7406cc1920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b0-b7c1-400f-7406cc1920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b0-b7c1-400f-7406cc1920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b0-b7c1-400f-7406cc1920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b0-b7c1-400f-7406cc1920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b0-b7c1-400f-7406cc1920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b0-b7c1-400f-7406cc1920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b0-b7c1-400f-7406cc1920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b0-b7c1-400f-7406cc1920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b0-b7c1-400f-7406cc1920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b0-b7c1-400f-7406cc1920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b0-b7c1-400f-7406cc1920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b0-b7c1-400f-7406cc1920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b0-b7c1-400f-7406cc1920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b0-b7c1-400f-7406cc1920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b0-b7c1-400f-7406cc1920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45.98040770151303</c:v>
                </c:pt>
                <c:pt idx="1">
                  <c:v>48.8492162688568</c:v>
                </c:pt>
                <c:pt idx="2">
                  <c:v>49.83725608484132</c:v>
                </c:pt>
                <c:pt idx="3">
                  <c:v>68.08737409467676</c:v>
                </c:pt>
                <c:pt idx="4">
                  <c:v>55.529379279396416</c:v>
                </c:pt>
                <c:pt idx="5">
                  <c:v>70.73844100047283</c:v>
                </c:pt>
                <c:pt idx="6">
                  <c:v>78.05654322250422</c:v>
                </c:pt>
                <c:pt idx="7">
                  <c:v>47.6482840109886</c:v>
                </c:pt>
                <c:pt idx="8">
                  <c:v>60.08721068482428</c:v>
                </c:pt>
                <c:pt idx="9">
                  <c:v>62.4604557495172</c:v>
                </c:pt>
                <c:pt idx="10">
                  <c:v>63.553801003489376</c:v>
                </c:pt>
                <c:pt idx="11">
                  <c:v>51.47106186136255</c:v>
                </c:pt>
                <c:pt idx="12">
                  <c:v>52.47629393680788</c:v>
                </c:pt>
                <c:pt idx="13">
                  <c:v>19.02595178243078</c:v>
                </c:pt>
                <c:pt idx="14">
                  <c:v>36.91976713051961</c:v>
                </c:pt>
                <c:pt idx="15">
                  <c:v>47.55634135880829</c:v>
                </c:pt>
                <c:pt idx="16">
                  <c:v>45.393440924863334</c:v>
                </c:pt>
                <c:pt idx="17">
                  <c:v>57.55602496875414</c:v>
                </c:pt>
                <c:pt idx="18">
                  <c:v>75.66609034169288</c:v>
                </c:pt>
                <c:pt idx="19">
                  <c:v>39.71268345116233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94c-edb9-19b9-ac117808789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94c-edb9-19b9-ac117808789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94c-edb9-19b9-ac117808789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94c-edb9-19b9-ac117808789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94c-edb9-19b9-ac117808789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94c-edb9-19b9-ac117808789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94c-edb9-19b9-ac117808789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94c-edb9-19b9-ac117808789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94c-edb9-19b9-ac117808789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94c-edb9-19b9-ac117808789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94c-edb9-19b9-ac117808789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94c-edb9-19b9-ac117808789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94c-edb9-19b9-ac117808789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94c-edb9-19b9-ac117808789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94c-edb9-19b9-ac117808789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94c-edb9-19b9-ac117808789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94c-edb9-19b9-ac117808789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94c-edb9-19b9-ac117808789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94c-edb9-19b9-ac117808789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94c-edb9-19b9-ac117808789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20.840577846805303</c:v>
                </c:pt>
                <c:pt idx="1">
                  <c:v>64.66461815265895</c:v>
                </c:pt>
                <c:pt idx="2">
                  <c:v>51.58140432343968</c:v>
                </c:pt>
                <c:pt idx="3">
                  <c:v>47.1143991062111</c:v>
                </c:pt>
                <c:pt idx="4">
                  <c:v>41.94057429363679</c:v>
                </c:pt>
                <c:pt idx="5">
                  <c:v>53.389273314738546</c:v>
                </c:pt>
                <c:pt idx="6">
                  <c:v>63.85599234232848</c:v>
                </c:pt>
                <c:pt idx="7">
                  <c:v>58.42090970559241</c:v>
                </c:pt>
                <c:pt idx="8">
                  <c:v>35.88152628014782</c:v>
                </c:pt>
                <c:pt idx="9">
                  <c:v>51.317733810173024</c:v>
                </c:pt>
                <c:pt idx="10">
                  <c:v>59.60093554845676</c:v>
                </c:pt>
                <c:pt idx="11">
                  <c:v>41.242394162454325</c:v>
                </c:pt>
                <c:pt idx="12">
                  <c:v>26.587350066100385</c:v>
                </c:pt>
                <c:pt idx="13">
                  <c:v>16.769646702870205</c:v>
                </c:pt>
                <c:pt idx="14">
                  <c:v>35.42669905821669</c:v>
                </c:pt>
                <c:pt idx="15">
                  <c:v>67.50523488721305</c:v>
                </c:pt>
                <c:pt idx="16">
                  <c:v>29.123886246086915</c:v>
                </c:pt>
                <c:pt idx="17">
                  <c:v>73.1184313698493</c:v>
                </c:pt>
                <c:pt idx="18">
                  <c:v>60.67274514797297</c:v>
                </c:pt>
                <c:pt idx="19">
                  <c:v>34.97558623203625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ba-47bb-7b40-f58f37232f5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ba-47bb-7b40-f58f37232f5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ba-47bb-7b40-f58f37232f5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ba-47bb-7b40-f58f37232f5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ba-47bb-7b40-f58f37232f5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ba-47bb-7b40-f58f37232f5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ba-47bb-7b40-f58f37232f5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ba-47bb-7b40-f58f37232f5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ba-47bb-7b40-f58f37232f5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ba-47bb-7b40-f58f37232f5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ba-47bb-7b40-f58f37232f5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ba-47bb-7b40-f58f37232f5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ba-47bb-7b40-f58f37232f5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ba-47bb-7b40-f58f37232f5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ba-47bb-7b40-f58f37232f5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ba-47bb-7b40-f58f37232f5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ba-47bb-7b40-f58f37232f5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ba-47bb-7b40-f58f37232f5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ba-47bb-7b40-f58f37232f5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ba-47bb-7b40-f58f37232f5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18.223221214220775</c:v>
                </c:pt>
                <c:pt idx="1">
                  <c:v>55.47046806816588</c:v>
                </c:pt>
                <c:pt idx="2">
                  <c:v>24.00036979936295</c:v>
                </c:pt>
                <c:pt idx="3">
                  <c:v>44.763575821647535</c:v>
                </c:pt>
                <c:pt idx="4">
                  <c:v>25.574527971415385</c:v>
                </c:pt>
                <c:pt idx="5">
                  <c:v>21.387325298835194</c:v>
                </c:pt>
                <c:pt idx="6">
                  <c:v>35.465529310771345</c:v>
                </c:pt>
                <c:pt idx="7">
                  <c:v>30.3783207646282</c:v>
                </c:pt>
                <c:pt idx="8">
                  <c:v>34.56008106578675</c:v>
                </c:pt>
                <c:pt idx="9">
                  <c:v>24.015127054479514</c:v>
                </c:pt>
                <c:pt idx="10">
                  <c:v>41.30824596787219</c:v>
                </c:pt>
                <c:pt idx="11">
                  <c:v>29.76016017087146</c:v>
                </c:pt>
                <c:pt idx="12">
                  <c:v>28.861209670439948</c:v>
                </c:pt>
                <c:pt idx="13">
                  <c:v>34.16528929854108</c:v>
                </c:pt>
                <c:pt idx="14">
                  <c:v>46.88035282378965</c:v>
                </c:pt>
                <c:pt idx="15">
                  <c:v>38.779206573539575</c:v>
                </c:pt>
                <c:pt idx="16">
                  <c:v>52.23364088092993</c:v>
                </c:pt>
                <c:pt idx="17">
                  <c:v>46.84576952978023</c:v>
                </c:pt>
                <c:pt idx="18">
                  <c:v>55.91426322802941</c:v>
                </c:pt>
                <c:pt idx="19">
                  <c:v>28.90954579989486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092-5859-2640-44ceedb73ef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92-5859-2640-44ceedb73ef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92-5859-2640-44ceedb73ef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92-5859-2640-44ceedb73ef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92-5859-2640-44ceedb73ef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092-5859-2640-44ceedb73ef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092-5859-2640-44ceedb73ef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092-5859-2640-44ceedb73ef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092-5859-2640-44ceedb73ef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092-5859-2640-44ceedb73ef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092-5859-2640-44ceedb73ef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092-5859-2640-44ceedb73ef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092-5859-2640-44ceedb73ef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092-5859-2640-44ceedb73ef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092-5859-2640-44ceedb73ef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092-5859-2640-44ceedb73ef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092-5859-2640-44ceedb73ef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092-5859-2640-44ceedb73ef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092-5859-2640-44ceedb73ef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092-5859-2640-44ceedb73ef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23.545735661268292</c:v>
                </c:pt>
                <c:pt idx="1">
                  <c:v>11.885053084280099</c:v>
                </c:pt>
                <c:pt idx="2">
                  <c:v>40.21889342498635</c:v>
                </c:pt>
                <c:pt idx="3">
                  <c:v>38.77283508899379</c:v>
                </c:pt>
                <c:pt idx="4">
                  <c:v>37.05017577263199</c:v>
                </c:pt>
                <c:pt idx="5">
                  <c:v>21.99994870809487</c:v>
                </c:pt>
                <c:pt idx="6">
                  <c:v>28.278086679418088</c:v>
                </c:pt>
                <c:pt idx="7">
                  <c:v>31.785215843268798</c:v>
                </c:pt>
                <c:pt idx="8">
                  <c:v>14.370257574885136</c:v>
                </c:pt>
                <c:pt idx="9">
                  <c:v>23.473458059855222</c:v>
                </c:pt>
                <c:pt idx="10">
                  <c:v>20.463610447525497</c:v>
                </c:pt>
                <c:pt idx="11">
                  <c:v>26.376851851153752</c:v>
                </c:pt>
                <c:pt idx="12">
                  <c:v>19.30788144410214</c:v>
                </c:pt>
                <c:pt idx="13">
                  <c:v>13.248533960792638</c:v>
                </c:pt>
                <c:pt idx="14">
                  <c:v>29.900371168451944</c:v>
                </c:pt>
                <c:pt idx="15">
                  <c:v>49.089216686468816</c:v>
                </c:pt>
                <c:pt idx="16">
                  <c:v>22.397175329479214</c:v>
                </c:pt>
                <c:pt idx="17">
                  <c:v>28.27286524184409</c:v>
                </c:pt>
                <c:pt idx="18">
                  <c:v>50.85539456004875</c:v>
                </c:pt>
                <c:pt idx="19">
                  <c:v>12.156127823202805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62-8da8-6e46-93bfb9d8b5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62-8da8-6e46-93bfb9d8b5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62-8da8-6e46-93bfb9d8b5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62-8da8-6e46-93bfb9d8b5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62-8da8-6e46-93bfb9d8b5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62-8da8-6e46-93bfb9d8b5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62-8da8-6e46-93bfb9d8b5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62-8da8-6e46-93bfb9d8b5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62-8da8-6e46-93bfb9d8b5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62-8da8-6e46-93bfb9d8b5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62-8da8-6e46-93bfb9d8b5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62-8da8-6e46-93bfb9d8b5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62-8da8-6e46-93bfb9d8b5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62-8da8-6e46-93bfb9d8b5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62-8da8-6e46-93bfb9d8b5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62-8da8-6e46-93bfb9d8b5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62-8da8-6e46-93bfb9d8b5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62-8da8-6e46-93bfb9d8b5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62-8da8-6e46-93bfb9d8b5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62-8da8-6e46-93bfb9d8b5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53.369046320097425</c:v>
                </c:pt>
                <c:pt idx="1">
                  <c:v>46.20932801364208</c:v>
                </c:pt>
                <c:pt idx="2">
                  <c:v>46.265218988947254</c:v>
                </c:pt>
                <c:pt idx="3">
                  <c:v>59.65029310593578</c:v>
                </c:pt>
                <c:pt idx="4">
                  <c:v>51.71041690225002</c:v>
                </c:pt>
                <c:pt idx="5">
                  <c:v>59.02701245395086</c:v>
                </c:pt>
                <c:pt idx="6">
                  <c:v>42.40078890704551</c:v>
                </c:pt>
                <c:pt idx="7">
                  <c:v>52.940195291921256</c:v>
                </c:pt>
                <c:pt idx="8">
                  <c:v>72.51864463555009</c:v>
                </c:pt>
                <c:pt idx="9">
                  <c:v>51.626323693367986</c:v>
                </c:pt>
                <c:pt idx="10">
                  <c:v>36.25595607146824</c:v>
                </c:pt>
                <c:pt idx="11">
                  <c:v>51.76454452236796</c:v>
                </c:pt>
                <c:pt idx="12">
                  <c:v>45.43659697396324</c:v>
                </c:pt>
                <c:pt idx="13">
                  <c:v>70.60723401379752</c:v>
                </c:pt>
                <c:pt idx="14">
                  <c:v>45.140141185286794</c:v>
                </c:pt>
                <c:pt idx="15">
                  <c:v>60.992028575827064</c:v>
                </c:pt>
                <c:pt idx="16">
                  <c:v>38.856328223333136</c:v>
                </c:pt>
                <c:pt idx="17">
                  <c:v>56.91085503356451</c:v>
                </c:pt>
                <c:pt idx="18">
                  <c:v>47.745339703705724</c:v>
                </c:pt>
                <c:pt idx="19">
                  <c:v>43.90714008783267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21-c462-388f-1d606eb236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021-c462-388f-1d606eb236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21-c462-388f-1d606eb236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21-c462-388f-1d606eb236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021-c462-388f-1d606eb236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021-c462-388f-1d606eb236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21-c462-388f-1d606eb236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021-c462-388f-1d606eb236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21-c462-388f-1d606eb236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021-c462-388f-1d606eb236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021-c462-388f-1d606eb236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021-c462-388f-1d606eb236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021-c462-388f-1d606eb236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021-c462-388f-1d606eb236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021-c462-388f-1d606eb236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021-c462-388f-1d606eb236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021-c462-388f-1d606eb236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021-c462-388f-1d606eb236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021-c462-388f-1d606eb236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021-c462-388f-1d606eb236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44.82090365628721</c:v>
                </c:pt>
                <c:pt idx="1">
                  <c:v>50.63524120244914</c:v>
                </c:pt>
                <c:pt idx="2">
                  <c:v>49.52406733925882</c:v>
                </c:pt>
                <c:pt idx="3">
                  <c:v>43.93396809159334</c:v>
                </c:pt>
                <c:pt idx="4">
                  <c:v>29.49813535242157</c:v>
                </c:pt>
                <c:pt idx="5">
                  <c:v>62.01357744215626</c:v>
                </c:pt>
                <c:pt idx="6">
                  <c:v>41.09290605156229</c:v>
                </c:pt>
                <c:pt idx="7">
                  <c:v>58.25246415044717</c:v>
                </c:pt>
                <c:pt idx="8">
                  <c:v>45.17951955382944</c:v>
                </c:pt>
                <c:pt idx="9">
                  <c:v>30.811461214586217</c:v>
                </c:pt>
                <c:pt idx="10">
                  <c:v>44.51108129178611</c:v>
                </c:pt>
                <c:pt idx="11">
                  <c:v>45.88885025600194</c:v>
                </c:pt>
                <c:pt idx="12">
                  <c:v>36.2403095513281</c:v>
                </c:pt>
                <c:pt idx="13">
                  <c:v>40.33580626218711</c:v>
                </c:pt>
                <c:pt idx="14">
                  <c:v>61.01863090041884</c:v>
                </c:pt>
                <c:pt idx="15">
                  <c:v>50.90216128303733</c:v>
                </c:pt>
                <c:pt idx="16">
                  <c:v>46.13917654586352</c:v>
                </c:pt>
                <c:pt idx="17">
                  <c:v>42.210967071881</c:v>
                </c:pt>
                <c:pt idx="18">
                  <c:v>63.840181310052984</c:v>
                </c:pt>
                <c:pt idx="19">
                  <c:v>60.317663084567485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b-6088-7d7b-36d06c2d27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adb-6088-7d7b-36d06c2d27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b-6088-7d7b-36d06c2d27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adb-6088-7d7b-36d06c2d27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b-6088-7d7b-36d06c2d27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adb-6088-7d7b-36d06c2d27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adb-6088-7d7b-36d06c2d27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adb-6088-7d7b-36d06c2d27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adb-6088-7d7b-36d06c2d27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adb-6088-7d7b-36d06c2d27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adb-6088-7d7b-36d06c2d27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adb-6088-7d7b-36d06c2d27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adb-6088-7d7b-36d06c2d27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adb-6088-7d7b-36d06c2d27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adb-6088-7d7b-36d06c2d27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adb-6088-7d7b-36d06c2d27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adb-6088-7d7b-36d06c2d27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adb-6088-7d7b-36d06c2d27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adb-6088-7d7b-36d06c2d27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adb-6088-7d7b-36d06c2d27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61.612689459017616</c:v>
                </c:pt>
                <c:pt idx="1">
                  <c:v>57.624983258916174</c:v>
                </c:pt>
                <c:pt idx="2">
                  <c:v>48.04127356604643</c:v>
                </c:pt>
                <c:pt idx="3">
                  <c:v>58.04216328679877</c:v>
                </c:pt>
                <c:pt idx="4">
                  <c:v>40.5530025453713</c:v>
                </c:pt>
                <c:pt idx="5">
                  <c:v>48.962579214842634</c:v>
                </c:pt>
                <c:pt idx="6">
                  <c:v>41.22464852717509</c:v>
                </c:pt>
                <c:pt idx="7">
                  <c:v>55.60411228853651</c:v>
                </c:pt>
                <c:pt idx="8">
                  <c:v>56.70336992574875</c:v>
                </c:pt>
                <c:pt idx="9">
                  <c:v>59.451526733401245</c:v>
                </c:pt>
                <c:pt idx="10">
                  <c:v>54.24760825083693</c:v>
                </c:pt>
                <c:pt idx="11">
                  <c:v>43.37450177610171</c:v>
                </c:pt>
                <c:pt idx="12">
                  <c:v>38.082105829421096</c:v>
                </c:pt>
                <c:pt idx="13">
                  <c:v>46.69448138998125</c:v>
                </c:pt>
                <c:pt idx="14">
                  <c:v>77.46328253721036</c:v>
                </c:pt>
                <c:pt idx="15">
                  <c:v>61.233123093266435</c:v>
                </c:pt>
                <c:pt idx="16">
                  <c:v>47.929473038431524</c:v>
                </c:pt>
                <c:pt idx="17">
                  <c:v>65.25144232049696</c:v>
                </c:pt>
                <c:pt idx="18">
                  <c:v>51.293535364081066</c:v>
                </c:pt>
                <c:pt idx="19">
                  <c:v>53.48430400080819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ba9-99c7-f3ac-5076ecf33c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ba9-99c7-f3ac-5076ecf33c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ba9-99c7-f3ac-5076ecf33c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ba9-99c7-f3ac-5076ecf33c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ba9-99c7-f3ac-5076ecf33c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ba9-99c7-f3ac-5076ecf33c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ba9-99c7-f3ac-5076ecf33c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ba9-99c7-f3ac-5076ecf33c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ba9-99c7-f3ac-5076ecf33c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ba9-99c7-f3ac-5076ecf33c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ba9-99c7-f3ac-5076ecf33c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ba9-99c7-f3ac-5076ecf33c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ba9-99c7-f3ac-5076ecf33c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ba9-99c7-f3ac-5076ecf33c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ba9-99c7-f3ac-5076ecf33c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ba9-99c7-f3ac-5076ecf33c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ba9-99c7-f3ac-5076ecf33c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ba9-99c7-f3ac-5076ecf33c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ba9-99c7-f3ac-5076ecf33c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ba9-99c7-f3ac-5076ecf33c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36.80509259202535</c:v>
                </c:pt>
                <c:pt idx="1">
                  <c:v>50.003630184654654</c:v>
                </c:pt>
                <c:pt idx="2">
                  <c:v>50.92218119574676</c:v>
                </c:pt>
                <c:pt idx="3">
                  <c:v>40.33051062519392</c:v>
                </c:pt>
                <c:pt idx="4">
                  <c:v>62.004778141130515</c:v>
                </c:pt>
                <c:pt idx="5">
                  <c:v>42.95774324721634</c:v>
                </c:pt>
                <c:pt idx="6">
                  <c:v>33.07652775739208</c:v>
                </c:pt>
                <c:pt idx="7">
                  <c:v>47.53262450376481</c:v>
                </c:pt>
                <c:pt idx="8">
                  <c:v>21.179009432667446</c:v>
                </c:pt>
                <c:pt idx="9">
                  <c:v>52.21526220094885</c:v>
                </c:pt>
                <c:pt idx="10">
                  <c:v>41.28893814914091</c:v>
                </c:pt>
                <c:pt idx="11">
                  <c:v>56.810050234347564</c:v>
                </c:pt>
                <c:pt idx="12">
                  <c:v>58.031045252733506</c:v>
                </c:pt>
                <c:pt idx="13">
                  <c:v>39.3457294827211</c:v>
                </c:pt>
                <c:pt idx="14">
                  <c:v>48.54888597958803</c:v>
                </c:pt>
                <c:pt idx="15">
                  <c:v>54.1589397558921</c:v>
                </c:pt>
                <c:pt idx="16">
                  <c:v>53.07960247488411</c:v>
                </c:pt>
                <c:pt idx="17">
                  <c:v>52.136443008345736</c:v>
                </c:pt>
                <c:pt idx="18">
                  <c:v>42.807751101766584</c:v>
                </c:pt>
                <c:pt idx="19">
                  <c:v>65.89526001745492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0e-824e-d28d-e1f0d65adf7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0e-824e-d28d-e1f0d65adf7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0e-824e-d28d-e1f0d65adf7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0e-824e-d28d-e1f0d65adf7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0e-824e-d28d-e1f0d65adf7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0e-824e-d28d-e1f0d65adf7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0e-824e-d28d-e1f0d65adf7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0e-824e-d28d-e1f0d65adf7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0e-824e-d28d-e1f0d65adf7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0e-824e-d28d-e1f0d65adf7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0e-824e-d28d-e1f0d65adf7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0e-824e-d28d-e1f0d65adf7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0e-824e-d28d-e1f0d65adf7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0e-824e-d28d-e1f0d65adf7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0e-824e-d28d-e1f0d65adf7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0e-824e-d28d-e1f0d65adf7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0e-824e-d28d-e1f0d65adf7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0e-824e-d28d-e1f0d65adf7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0e-824e-d28d-e1f0d65adf7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0e-824e-d28d-e1f0d65adf7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20.374616438401684</c:v>
                </c:pt>
                <c:pt idx="1">
                  <c:v>10.699977478562587</c:v>
                </c:pt>
                <c:pt idx="2">
                  <c:v>28.89042878884542</c:v>
                </c:pt>
                <c:pt idx="3">
                  <c:v>26.847036616042125</c:v>
                </c:pt>
                <c:pt idx="4">
                  <c:v>12.231193017248122</c:v>
                </c:pt>
                <c:pt idx="5">
                  <c:v>26.691404265280728</c:v>
                </c:pt>
                <c:pt idx="6">
                  <c:v>20.687493271285312</c:v>
                </c:pt>
                <c:pt idx="7">
                  <c:v>42.858598916874314</c:v>
                </c:pt>
                <c:pt idx="8">
                  <c:v>18.845154106688696</c:v>
                </c:pt>
                <c:pt idx="9">
                  <c:v>26.976353551547398</c:v>
                </c:pt>
                <c:pt idx="10">
                  <c:v>73.61817424726893</c:v>
                </c:pt>
                <c:pt idx="11">
                  <c:v>16.28351009470925</c:v>
                </c:pt>
                <c:pt idx="12">
                  <c:v>16.253643110195753</c:v>
                </c:pt>
                <c:pt idx="13">
                  <c:v>60.32542497331933</c:v>
                </c:pt>
                <c:pt idx="14">
                  <c:v>28.40353388834436</c:v>
                </c:pt>
                <c:pt idx="15">
                  <c:v>29.864018548810407</c:v>
                </c:pt>
                <c:pt idx="16">
                  <c:v>28.905789726225674</c:v>
                </c:pt>
                <c:pt idx="17">
                  <c:v>7.086899300434375</c:v>
                </c:pt>
                <c:pt idx="18">
                  <c:v>12.005645364553695</c:v>
                </c:pt>
                <c:pt idx="19">
                  <c:v>24.336580384781218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0.00463934135377103</c:v>
                </c:pt>
                <c:pt idx="2">
                  <c:v>0.004584385322832822</c:v>
                </c:pt>
                <c:pt idx="3">
                  <c:v>0.004446474100973853</c:v>
                </c:pt>
                <c:pt idx="4">
                  <c:v>0.004431395833908433</c:v>
                </c:pt>
                <c:pt idx="5">
                  <c:v>0.0044176827297897426</c:v>
                </c:pt>
                <c:pt idx="6">
                  <c:v>0.004355446827512104</c:v>
                </c:pt>
                <c:pt idx="7">
                  <c:v>0.004344895377907252</c:v>
                </c:pt>
                <c:pt idx="8">
                  <c:v>0.004292632245206771</c:v>
                </c:pt>
                <c:pt idx="9">
                  <c:v>0.0042523467979950075</c:v>
                </c:pt>
                <c:pt idx="10">
                  <c:v>0.0042317349147534935</c:v>
                </c:pt>
                <c:pt idx="11">
                  <c:v>0.004209759832182333</c:v>
                </c:pt>
                <c:pt idx="12">
                  <c:v>0.004196050798580631</c:v>
                </c:pt>
                <c:pt idx="13">
                  <c:v>0.003979248764261626</c:v>
                </c:pt>
                <c:pt idx="14">
                  <c:v>0.003973936398752454</c:v>
                </c:pt>
                <c:pt idx="15">
                  <c:v>0.0038328308744696193</c:v>
                </c:pt>
                <c:pt idx="16">
                  <c:v>0.003824942585561494</c:v>
                </c:pt>
                <c:pt idx="17">
                  <c:v>0.0037568401917719594</c:v>
                </c:pt>
                <c:pt idx="18">
                  <c:v>0.003691075162388517</c:v>
                </c:pt>
                <c:pt idx="19">
                  <c:v>0.0035763150241279905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45.98040770151303</c:v>
                </c:pt>
                <c:pt idx="1">
                  <c:v>48.8492162688568</c:v>
                </c:pt>
                <c:pt idx="2">
                  <c:v>49.83725608484132</c:v>
                </c:pt>
                <c:pt idx="3">
                  <c:v>68.08737409467676</c:v>
                </c:pt>
                <c:pt idx="4">
                  <c:v>55.529379279396416</c:v>
                </c:pt>
                <c:pt idx="5">
                  <c:v>70.73844100047283</c:v>
                </c:pt>
                <c:pt idx="6">
                  <c:v>78.05654322250422</c:v>
                </c:pt>
                <c:pt idx="7">
                  <c:v>47.6482840109886</c:v>
                </c:pt>
                <c:pt idx="8">
                  <c:v>60.08721068482428</c:v>
                </c:pt>
                <c:pt idx="9">
                  <c:v>62.4604557495172</c:v>
                </c:pt>
                <c:pt idx="10">
                  <c:v>63.553801003489376</c:v>
                </c:pt>
                <c:pt idx="11">
                  <c:v>51.47106186136255</c:v>
                </c:pt>
                <c:pt idx="12">
                  <c:v>52.47629393680788</c:v>
                </c:pt>
                <c:pt idx="13">
                  <c:v>19.02595178243078</c:v>
                </c:pt>
                <c:pt idx="14">
                  <c:v>36.91976713051961</c:v>
                </c:pt>
                <c:pt idx="15">
                  <c:v>47.55634135880829</c:v>
                </c:pt>
                <c:pt idx="16">
                  <c:v>45.393440924863334</c:v>
                </c:pt>
                <c:pt idx="17">
                  <c:v>57.55602496875414</c:v>
                </c:pt>
                <c:pt idx="18">
                  <c:v>75.66609034169288</c:v>
                </c:pt>
                <c:pt idx="19">
                  <c:v>39.71268345116233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8e5-9e69-91be-546ecb8d20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8e5-9e69-91be-546ecb8d20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e5-9e69-91be-546ecb8d20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8e5-9e69-91be-546ecb8d20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8e5-9e69-91be-546ecb8d20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8e5-9e69-91be-546ecb8d20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8e5-9e69-91be-546ecb8d20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8e5-9e69-91be-546ecb8d20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8e5-9e69-91be-546ecb8d20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8e5-9e69-91be-546ecb8d20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8e5-9e69-91be-546ecb8d20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8e5-9e69-91be-546ecb8d20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8e5-9e69-91be-546ecb8d20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8e5-9e69-91be-546ecb8d20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8e5-9e69-91be-546ecb8d20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8e5-9e69-91be-546ecb8d20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8e5-9e69-91be-546ecb8d20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8e5-9e69-91be-546ecb8d20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8e5-9e69-91be-546ecb8d20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8e5-9e69-91be-546ecb8d20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17.736003988808196</c:v>
                </c:pt>
                <c:pt idx="1">
                  <c:v>10.107878171335955</c:v>
                </c:pt>
                <c:pt idx="2">
                  <c:v>3.8278801530157525</c:v>
                </c:pt>
                <c:pt idx="3">
                  <c:v>20.749311909070094</c:v>
                </c:pt>
                <c:pt idx="4">
                  <c:v>7.440124852462727</c:v>
                </c:pt>
                <c:pt idx="5">
                  <c:v>3.3399561324642644</c:v>
                </c:pt>
                <c:pt idx="6">
                  <c:v>7.427925027365074</c:v>
                </c:pt>
                <c:pt idx="7">
                  <c:v>33.72675744661079</c:v>
                </c:pt>
                <c:pt idx="8">
                  <c:v>4.414616162709432</c:v>
                </c:pt>
                <c:pt idx="9">
                  <c:v>7.950674430727085</c:v>
                </c:pt>
                <c:pt idx="10">
                  <c:v>8.803579953382739</c:v>
                </c:pt>
                <c:pt idx="11">
                  <c:v>5.27663364427569</c:v>
                </c:pt>
                <c:pt idx="12">
                  <c:v>9.53592326764381</c:v>
                </c:pt>
                <c:pt idx="13">
                  <c:v>9.076425300343976</c:v>
                </c:pt>
                <c:pt idx="14">
                  <c:v>5.671297532285484</c:v>
                </c:pt>
                <c:pt idx="15">
                  <c:v>13.142375672599934</c:v>
                </c:pt>
                <c:pt idx="16">
                  <c:v>3.4152170176832684</c:v>
                </c:pt>
                <c:pt idx="17">
                  <c:v>4.843222419238926</c:v>
                </c:pt>
                <c:pt idx="18">
                  <c:v>3.2316880632641745</c:v>
                </c:pt>
                <c:pt idx="19">
                  <c:v>10.734160158855836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30-1aec-9f41-5a67e59fee0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30-1aec-9f41-5a67e59fee0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30-1aec-9f41-5a67e59fee0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30-1aec-9f41-5a67e59fee0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b30-1aec-9f41-5a67e59fee0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b30-1aec-9f41-5a67e59fee0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b30-1aec-9f41-5a67e59fee0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b30-1aec-9f41-5a67e59fee0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b30-1aec-9f41-5a67e59fee0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b30-1aec-9f41-5a67e59fee0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b30-1aec-9f41-5a67e59fee0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b30-1aec-9f41-5a67e59fee0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b30-1aec-9f41-5a67e59fee0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b30-1aec-9f41-5a67e59fee0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b30-1aec-9f41-5a67e59fee0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b30-1aec-9f41-5a67e59fee0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b30-1aec-9f41-5a67e59fee0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b30-1aec-9f41-5a67e59fee0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b30-1aec-9f41-5a67e59fee0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b30-1aec-9f41-5a67e59fee0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3.269185945706933</c:v>
                </c:pt>
                <c:pt idx="1">
                  <c:v>10.258315908322494</c:v>
                </c:pt>
                <c:pt idx="2">
                  <c:v>10.307595007012267</c:v>
                </c:pt>
                <c:pt idx="3">
                  <c:v>12.31827652925058</c:v>
                </c:pt>
                <c:pt idx="4">
                  <c:v>10.852605838041976</c:v>
                </c:pt>
                <c:pt idx="5">
                  <c:v>11.038976947468461</c:v>
                </c:pt>
                <c:pt idx="6">
                  <c:v>20.70724899794976</c:v>
                </c:pt>
                <c:pt idx="7">
                  <c:v>12.158545902525459</c:v>
                </c:pt>
                <c:pt idx="8">
                  <c:v>69.58310347946944</c:v>
                </c:pt>
                <c:pt idx="9">
                  <c:v>18.83736658682013</c:v>
                </c:pt>
                <c:pt idx="10">
                  <c:v>4.588437613709868</c:v>
                </c:pt>
                <c:pt idx="11">
                  <c:v>7.724272466744612</c:v>
                </c:pt>
                <c:pt idx="12">
                  <c:v>25.21997983206251</c:v>
                </c:pt>
                <c:pt idx="13">
                  <c:v>9.358718322153461</c:v>
                </c:pt>
                <c:pt idx="14">
                  <c:v>16.86398599474045</c:v>
                </c:pt>
                <c:pt idx="15">
                  <c:v>12.697319051148249</c:v>
                </c:pt>
                <c:pt idx="16">
                  <c:v>6.2114848274883006</c:v>
                </c:pt>
                <c:pt idx="17">
                  <c:v>10.11795230927706</c:v>
                </c:pt>
                <c:pt idx="18">
                  <c:v>9.845195787753951</c:v>
                </c:pt>
                <c:pt idx="19">
                  <c:v>7.742554909033779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35-03da-3382-3ec8727be7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35-03da-3382-3ec8727be7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35-03da-3382-3ec8727be7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35-03da-3382-3ec8727be7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35-03da-3382-3ec8727be7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35-03da-3382-3ec8727be7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35-03da-3382-3ec8727be7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35-03da-3382-3ec8727be7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35-03da-3382-3ec8727be7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35-03da-3382-3ec8727be7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35-03da-3382-3ec8727be7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35-03da-3382-3ec8727be7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35-03da-3382-3ec8727be7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35-03da-3382-3ec8727be7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35-03da-3382-3ec8727be7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35-03da-3382-3ec8727be7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35-03da-3382-3ec8727be7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35-03da-3382-3ec8727be7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35-03da-3382-3ec8727be7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35-03da-3382-3ec8727be7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45.3850298934978</c:v>
                </c:pt>
                <c:pt idx="1">
                  <c:v>54.85666642154157</c:v>
                </c:pt>
                <c:pt idx="2">
                  <c:v>25.59989499607722</c:v>
                </c:pt>
                <c:pt idx="3">
                  <c:v>62.4604557495172</c:v>
                </c:pt>
                <c:pt idx="4">
                  <c:v>56.475579870878825</c:v>
                </c:pt>
                <c:pt idx="5">
                  <c:v>51.47106186136255</c:v>
                </c:pt>
                <c:pt idx="6">
                  <c:v>68.69952006950422</c:v>
                </c:pt>
                <c:pt idx="7">
                  <c:v>61.32053619090893</c:v>
                </c:pt>
                <c:pt idx="8">
                  <c:v>45.98040770151303</c:v>
                </c:pt>
                <c:pt idx="9">
                  <c:v>65.45955068149887</c:v>
                </c:pt>
                <c:pt idx="10">
                  <c:v>60.079755975833514</c:v>
                </c:pt>
                <c:pt idx="11">
                  <c:v>73.89291855948896</c:v>
                </c:pt>
                <c:pt idx="12">
                  <c:v>56.05088467345745</c:v>
                </c:pt>
                <c:pt idx="13">
                  <c:v>48.8492162688568</c:v>
                </c:pt>
                <c:pt idx="14">
                  <c:v>53.12734975788226</c:v>
                </c:pt>
                <c:pt idx="15">
                  <c:v>47.6482840109886</c:v>
                </c:pt>
                <c:pt idx="16">
                  <c:v>34.85826516596219</c:v>
                </c:pt>
                <c:pt idx="17">
                  <c:v>75.66609034169288</c:v>
                </c:pt>
                <c:pt idx="18">
                  <c:v>64.74690302266286</c:v>
                </c:pt>
                <c:pt idx="19">
                  <c:v>47.85238598321931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80-5f77-4bdb-eab4f4d9b7d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80-5f77-4bdb-eab4f4d9b7d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80-5f77-4bdb-eab4f4d9b7d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80-5f77-4bdb-eab4f4d9b7d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80-5f77-4bdb-eab4f4d9b7d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80-5f77-4bdb-eab4f4d9b7d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80-5f77-4bdb-eab4f4d9b7d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80-5f77-4bdb-eab4f4d9b7d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80-5f77-4bdb-eab4f4d9b7d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80-5f77-4bdb-eab4f4d9b7d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80-5f77-4bdb-eab4f4d9b7d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80-5f77-4bdb-eab4f4d9b7d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80-5f77-4bdb-eab4f4d9b7d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80-5f77-4bdb-eab4f4d9b7d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80-5f77-4bdb-eab4f4d9b7d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80-5f77-4bdb-eab4f4d9b7d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80-5f77-4bdb-eab4f4d9b7d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80-5f77-4bdb-eab4f4d9b7d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80-5f77-4bdb-eab4f4d9b7d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80-5f77-4bdb-eab4f4d9b7d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78.93632230109223</c:v>
                </c:pt>
                <c:pt idx="1">
                  <c:v>41.0993686411097</c:v>
                </c:pt>
                <c:pt idx="2">
                  <c:v>40.47777041627656</c:v>
                </c:pt>
                <c:pt idx="3">
                  <c:v>51.317733810173024</c:v>
                </c:pt>
                <c:pt idx="4">
                  <c:v>60.6152167532743</c:v>
                </c:pt>
                <c:pt idx="5">
                  <c:v>41.242394162454325</c:v>
                </c:pt>
                <c:pt idx="6">
                  <c:v>43.80860208665504</c:v>
                </c:pt>
                <c:pt idx="7">
                  <c:v>46.538865722320985</c:v>
                </c:pt>
                <c:pt idx="8">
                  <c:v>20.840577846805303</c:v>
                </c:pt>
                <c:pt idx="9">
                  <c:v>35.00674861205365</c:v>
                </c:pt>
                <c:pt idx="10">
                  <c:v>82.69154261295058</c:v>
                </c:pt>
                <c:pt idx="11">
                  <c:v>43.10542600435525</c:v>
                </c:pt>
                <c:pt idx="12">
                  <c:v>26.978184080497872</c:v>
                </c:pt>
                <c:pt idx="13">
                  <c:v>64.66461815265895</c:v>
                </c:pt>
                <c:pt idx="14">
                  <c:v>36.43112722589505</c:v>
                </c:pt>
                <c:pt idx="15">
                  <c:v>58.42090970559241</c:v>
                </c:pt>
                <c:pt idx="16">
                  <c:v>52.77311556785704</c:v>
                </c:pt>
                <c:pt idx="17">
                  <c:v>60.67274514797297</c:v>
                </c:pt>
                <c:pt idx="18">
                  <c:v>75.36326327219119</c:v>
                </c:pt>
                <c:pt idx="19">
                  <c:v>73.30108650352695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a6f-a0c8-77a7-270ef393c4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a6f-a0c8-77a7-270ef393c4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a6f-a0c8-77a7-270ef393c4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a6f-a0c8-77a7-270ef393c4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a6f-a0c8-77a7-270ef393c4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a6f-a0c8-77a7-270ef393c4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a6f-a0c8-77a7-270ef393c4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a6f-a0c8-77a7-270ef393c4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a6f-a0c8-77a7-270ef393c4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a6f-a0c8-77a7-270ef393c4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a6f-a0c8-77a7-270ef393c4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a6f-a0c8-77a7-270ef393c4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a6f-a0c8-77a7-270ef393c4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a6f-a0c8-77a7-270ef393c4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a6f-a0c8-77a7-270ef393c4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a6f-a0c8-77a7-270ef393c4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a6f-a0c8-77a7-270ef393c4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a6f-a0c8-77a7-270ef393c4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a6f-a0c8-77a7-270ef393c4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a6f-a0c8-77a7-270ef393c4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46.44446982790351</c:v>
                </c:pt>
                <c:pt idx="1">
                  <c:v>40.8197874147079</c:v>
                </c:pt>
                <c:pt idx="2">
                  <c:v>26.285711271884026</c:v>
                </c:pt>
                <c:pt idx="3">
                  <c:v>24.015127054479514</c:v>
                </c:pt>
                <c:pt idx="4">
                  <c:v>52.62235942865524</c:v>
                </c:pt>
                <c:pt idx="5">
                  <c:v>29.76016017087146</c:v>
                </c:pt>
                <c:pt idx="6">
                  <c:v>56.8818520904078</c:v>
                </c:pt>
                <c:pt idx="7">
                  <c:v>26.751087315267302</c:v>
                </c:pt>
                <c:pt idx="8">
                  <c:v>18.223221214220775</c:v>
                </c:pt>
                <c:pt idx="9">
                  <c:v>28.094241232217463</c:v>
                </c:pt>
                <c:pt idx="10">
                  <c:v>50.91769679527236</c:v>
                </c:pt>
                <c:pt idx="11">
                  <c:v>57.929093978147264</c:v>
                </c:pt>
                <c:pt idx="12">
                  <c:v>48.29663271384334</c:v>
                </c:pt>
                <c:pt idx="13">
                  <c:v>55.47046806816588</c:v>
                </c:pt>
                <c:pt idx="14">
                  <c:v>62.46125726602688</c:v>
                </c:pt>
                <c:pt idx="15">
                  <c:v>30.3783207646282</c:v>
                </c:pt>
                <c:pt idx="16">
                  <c:v>63.26306866644734</c:v>
                </c:pt>
                <c:pt idx="17">
                  <c:v>55.91426322802941</c:v>
                </c:pt>
                <c:pt idx="18">
                  <c:v>39.36379035955072</c:v>
                </c:pt>
                <c:pt idx="19">
                  <c:v>40.64875657008115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a8-fd62-ebbc-624d3d9e28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a8-fd62-ebbc-624d3d9e28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a8-fd62-ebbc-624d3d9e28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a8-fd62-ebbc-624d3d9e28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a8-fd62-ebbc-624d3d9e28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a8-fd62-ebbc-624d3d9e28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a8-fd62-ebbc-624d3d9e28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a8-fd62-ebbc-624d3d9e28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a8-fd62-ebbc-624d3d9e28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a8-fd62-ebbc-624d3d9e28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a8-fd62-ebbc-624d3d9e28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a8-fd62-ebbc-624d3d9e28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a8-fd62-ebbc-624d3d9e28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a8-fd62-ebbc-624d3d9e28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a8-fd62-ebbc-624d3d9e28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a8-fd62-ebbc-624d3d9e28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a8-fd62-ebbc-624d3d9e28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a8-fd62-ebbc-624d3d9e28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a8-fd62-ebbc-624d3d9e28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a8-fd62-ebbc-624d3d9e28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28.226427057774753</c:v>
                </c:pt>
                <c:pt idx="1">
                  <c:v>22.243848261023203</c:v>
                </c:pt>
                <c:pt idx="2">
                  <c:v>50.85539456004875</c:v>
                </c:pt>
                <c:pt idx="3">
                  <c:v>21.99994870809487</c:v>
                </c:pt>
                <c:pt idx="4">
                  <c:v>29.900371168451944</c:v>
                </c:pt>
                <c:pt idx="5">
                  <c:v>12.156127823202805</c:v>
                </c:pt>
                <c:pt idx="6">
                  <c:v>22.98414462106921</c:v>
                </c:pt>
                <c:pt idx="7">
                  <c:v>31.785215843268798</c:v>
                </c:pt>
                <c:pt idx="8">
                  <c:v>33.395321448289785</c:v>
                </c:pt>
                <c:pt idx="9">
                  <c:v>15.051258093206172</c:v>
                </c:pt>
                <c:pt idx="10">
                  <c:v>36.02015241010564</c:v>
                </c:pt>
                <c:pt idx="11">
                  <c:v>26.63867028040745</c:v>
                </c:pt>
                <c:pt idx="12">
                  <c:v>7.11990730587074</c:v>
                </c:pt>
                <c:pt idx="13">
                  <c:v>18.491126699473057</c:v>
                </c:pt>
                <c:pt idx="14">
                  <c:v>31.21742637463558</c:v>
                </c:pt>
                <c:pt idx="15">
                  <c:v>15.55437557810196</c:v>
                </c:pt>
                <c:pt idx="16">
                  <c:v>32.28265292447558</c:v>
                </c:pt>
                <c:pt idx="17">
                  <c:v>49.089216686468816</c:v>
                </c:pt>
                <c:pt idx="18">
                  <c:v>11.885053084280099</c:v>
                </c:pt>
                <c:pt idx="19">
                  <c:v>40.21889342498635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298-6869-d04e-eb275902db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298-6869-d04e-eb275902db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298-6869-d04e-eb275902db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298-6869-d04e-eb275902db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298-6869-d04e-eb275902db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298-6869-d04e-eb275902db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298-6869-d04e-eb275902db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298-6869-d04e-eb275902db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298-6869-d04e-eb275902db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298-6869-d04e-eb275902db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298-6869-d04e-eb275902db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298-6869-d04e-eb275902db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298-6869-d04e-eb275902db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298-6869-d04e-eb275902db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298-6869-d04e-eb275902db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298-6869-d04e-eb275902db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298-6869-d04e-eb275902db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298-6869-d04e-eb275902db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298-6869-d04e-eb275902db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298-6869-d04e-eb275902db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52.471254182944755</c:v>
                </c:pt>
                <c:pt idx="1">
                  <c:v>57.94838873542376</c:v>
                </c:pt>
                <c:pt idx="2">
                  <c:v>47.745339703705724</c:v>
                </c:pt>
                <c:pt idx="3">
                  <c:v>59.02701245395086</c:v>
                </c:pt>
                <c:pt idx="4">
                  <c:v>45.140141185286794</c:v>
                </c:pt>
                <c:pt idx="5">
                  <c:v>43.90714008783267</c:v>
                </c:pt>
                <c:pt idx="6">
                  <c:v>64.87429044622988</c:v>
                </c:pt>
                <c:pt idx="7">
                  <c:v>52.940195291921256</c:v>
                </c:pt>
                <c:pt idx="8">
                  <c:v>42.853266078079386</c:v>
                </c:pt>
                <c:pt idx="9">
                  <c:v>45.0618892050786</c:v>
                </c:pt>
                <c:pt idx="10">
                  <c:v>50.63238375061392</c:v>
                </c:pt>
                <c:pt idx="11">
                  <c:v>32.83679281784618</c:v>
                </c:pt>
                <c:pt idx="12">
                  <c:v>47.586450040554745</c:v>
                </c:pt>
                <c:pt idx="13">
                  <c:v>60.36348611301669</c:v>
                </c:pt>
                <c:pt idx="14">
                  <c:v>57.424365197036344</c:v>
                </c:pt>
                <c:pt idx="15">
                  <c:v>47.41264089321753</c:v>
                </c:pt>
                <c:pt idx="16">
                  <c:v>53.414863290502</c:v>
                </c:pt>
                <c:pt idx="17">
                  <c:v>60.992028575827064</c:v>
                </c:pt>
                <c:pt idx="18">
                  <c:v>46.20932801364208</c:v>
                </c:pt>
                <c:pt idx="19">
                  <c:v>46.265218988947254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5c-2c2b-08d6-66f1b1524c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5c-2c2b-08d6-66f1b1524c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5c-2c2b-08d6-66f1b1524c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5c-2c2b-08d6-66f1b1524c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5c-2c2b-08d6-66f1b1524c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5c-2c2b-08d6-66f1b1524c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5c-2c2b-08d6-66f1b1524c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5c-2c2b-08d6-66f1b1524c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5c-2c2b-08d6-66f1b1524c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5c-2c2b-08d6-66f1b1524c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5c-2c2b-08d6-66f1b1524c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5c-2c2b-08d6-66f1b1524c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5c-2c2b-08d6-66f1b1524c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5c-2c2b-08d6-66f1b1524c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5c-2c2b-08d6-66f1b1524c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5c-2c2b-08d6-66f1b1524c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5c-2c2b-08d6-66f1b1524c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5c-2c2b-08d6-66f1b1524c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5c-2c2b-08d6-66f1b1524c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5c-2c2b-08d6-66f1b1524c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19.96742532058954</c:v>
                </c:pt>
                <c:pt idx="1">
                  <c:v>32.3519420070212</c:v>
                </c:pt>
                <c:pt idx="2">
                  <c:v>39.800168070154825</c:v>
                </c:pt>
                <c:pt idx="3">
                  <c:v>44.43714946246802</c:v>
                </c:pt>
                <c:pt idx="4">
                  <c:v>40.35559572378647</c:v>
                </c:pt>
                <c:pt idx="5">
                  <c:v>39.462993278378924</c:v>
                </c:pt>
                <c:pt idx="6">
                  <c:v>34.48810116649253</c:v>
                </c:pt>
                <c:pt idx="7">
                  <c:v>43.02963705435107</c:v>
                </c:pt>
                <c:pt idx="8">
                  <c:v>27.693961193944688</c:v>
                </c:pt>
                <c:pt idx="9">
                  <c:v>21.470417008762816</c:v>
                </c:pt>
                <c:pt idx="10">
                  <c:v>13.374257978356525</c:v>
                </c:pt>
                <c:pt idx="11">
                  <c:v>28.24149254940553</c:v>
                </c:pt>
                <c:pt idx="12">
                  <c:v>27.65648073277205</c:v>
                </c:pt>
                <c:pt idx="13">
                  <c:v>35.30298015046244</c:v>
                </c:pt>
                <c:pt idx="14">
                  <c:v>25.635656054065706</c:v>
                </c:pt>
                <c:pt idx="15">
                  <c:v>31.65948748830092</c:v>
                </c:pt>
                <c:pt idx="16">
                  <c:v>31.867135893178684</c:v>
                </c:pt>
                <c:pt idx="17">
                  <c:v>40.24453121916466</c:v>
                </c:pt>
                <c:pt idx="18">
                  <c:v>48.98737180577059</c:v>
                </c:pt>
                <c:pt idx="19">
                  <c:v>46.27337713009612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09-0bf2-1bf4-b11410a3c5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09-0bf2-1bf4-b11410a3c5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09-0bf2-1bf4-b11410a3c5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09-0bf2-1bf4-b11410a3c5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09-0bf2-1bf4-b11410a3c5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09-0bf2-1bf4-b11410a3c5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09-0bf2-1bf4-b11410a3c5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09-0bf2-1bf4-b11410a3c5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09-0bf2-1bf4-b11410a3c5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09-0bf2-1bf4-b11410a3c5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09-0bf2-1bf4-b11410a3c5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09-0bf2-1bf4-b11410a3c5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09-0bf2-1bf4-b11410a3c5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09-0bf2-1bf4-b11410a3c5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09-0bf2-1bf4-b11410a3c5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09-0bf2-1bf4-b11410a3c5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09-0bf2-1bf4-b11410a3c5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09-0bf2-1bf4-b11410a3c5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09-0bf2-1bf4-b11410a3c5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09-0bf2-1bf4-b11410a3c5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45.51348042163857</c:v>
                </c:pt>
                <c:pt idx="1">
                  <c:v>43.06008953142691</c:v>
                </c:pt>
                <c:pt idx="2">
                  <c:v>51.293535364081066</c:v>
                </c:pt>
                <c:pt idx="3">
                  <c:v>48.962579214842634</c:v>
                </c:pt>
                <c:pt idx="4">
                  <c:v>77.46328253721036</c:v>
                </c:pt>
                <c:pt idx="5">
                  <c:v>53.48430400080819</c:v>
                </c:pt>
                <c:pt idx="6">
                  <c:v>48.76344593299093</c:v>
                </c:pt>
                <c:pt idx="7">
                  <c:v>55.60411228853651</c:v>
                </c:pt>
                <c:pt idx="8">
                  <c:v>43.25050120091151</c:v>
                </c:pt>
                <c:pt idx="9">
                  <c:v>59.17044824899634</c:v>
                </c:pt>
                <c:pt idx="10">
                  <c:v>47.16770307055364</c:v>
                </c:pt>
                <c:pt idx="11">
                  <c:v>45.01430057517113</c:v>
                </c:pt>
                <c:pt idx="12">
                  <c:v>60.080514166675826</c:v>
                </c:pt>
                <c:pt idx="13">
                  <c:v>46.08399167726324</c:v>
                </c:pt>
                <c:pt idx="14">
                  <c:v>45.02672127154376</c:v>
                </c:pt>
                <c:pt idx="15">
                  <c:v>40.63492852429477</c:v>
                </c:pt>
                <c:pt idx="16">
                  <c:v>53.66115509265036</c:v>
                </c:pt>
                <c:pt idx="17">
                  <c:v>61.233123093266435</c:v>
                </c:pt>
                <c:pt idx="18">
                  <c:v>57.624983258916174</c:v>
                </c:pt>
                <c:pt idx="19">
                  <c:v>48.04127356604643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fb-40c3-6fef-c79f3023882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fb-40c3-6fef-c79f3023882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fb-40c3-6fef-c79f3023882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fb-40c3-6fef-c79f3023882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fb-40c3-6fef-c79f3023882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fb-40c3-6fef-c79f3023882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fb-40c3-6fef-c79f3023882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fb-40c3-6fef-c79f3023882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fb-40c3-6fef-c79f3023882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fb-40c3-6fef-c79f3023882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fb-40c3-6fef-c79f3023882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fb-40c3-6fef-c79f3023882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fb-40c3-6fef-c79f3023882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fb-40c3-6fef-c79f3023882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fb-40c3-6fef-c79f3023882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fb-40c3-6fef-c79f3023882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fb-40c3-6fef-c79f3023882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fb-40c3-6fef-c79f3023882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fb-40c3-6fef-c79f3023882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fb-40c3-6fef-c79f3023882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47.29074487817561</c:v>
                </c:pt>
                <c:pt idx="1">
                  <c:v>31.883288947263726</c:v>
                </c:pt>
                <c:pt idx="2">
                  <c:v>42.807751101766584</c:v>
                </c:pt>
                <c:pt idx="3">
                  <c:v>42.95774324721634</c:v>
                </c:pt>
                <c:pt idx="4">
                  <c:v>48.54888597958803</c:v>
                </c:pt>
                <c:pt idx="5">
                  <c:v>65.89526001745492</c:v>
                </c:pt>
                <c:pt idx="6">
                  <c:v>33.862845107806834</c:v>
                </c:pt>
                <c:pt idx="7">
                  <c:v>47.53262450376481</c:v>
                </c:pt>
                <c:pt idx="8">
                  <c:v>36.91672230263296</c:v>
                </c:pt>
                <c:pt idx="9">
                  <c:v>51.06385518986239</c:v>
                </c:pt>
                <c:pt idx="10">
                  <c:v>52.016446096100914</c:v>
                </c:pt>
                <c:pt idx="11">
                  <c:v>60.418948706555796</c:v>
                </c:pt>
                <c:pt idx="12">
                  <c:v>51.897472583656295</c:v>
                </c:pt>
                <c:pt idx="13">
                  <c:v>35.07076297341648</c:v>
                </c:pt>
                <c:pt idx="14">
                  <c:v>45.370039367766154</c:v>
                </c:pt>
                <c:pt idx="15">
                  <c:v>32.77843110925334</c:v>
                </c:pt>
                <c:pt idx="16">
                  <c:v>28.624181645166587</c:v>
                </c:pt>
                <c:pt idx="17">
                  <c:v>54.1589397558921</c:v>
                </c:pt>
                <c:pt idx="18">
                  <c:v>50.003630184654654</c:v>
                </c:pt>
                <c:pt idx="19">
                  <c:v>50.92218119574676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20.840577846805303</c:v>
                </c:pt>
                <c:pt idx="1">
                  <c:v>64.66461815265895</c:v>
                </c:pt>
                <c:pt idx="2">
                  <c:v>51.58140432343968</c:v>
                </c:pt>
                <c:pt idx="3">
                  <c:v>47.1143991062111</c:v>
                </c:pt>
                <c:pt idx="4">
                  <c:v>41.94057429363679</c:v>
                </c:pt>
                <c:pt idx="5">
                  <c:v>53.389273314738546</c:v>
                </c:pt>
                <c:pt idx="6">
                  <c:v>63.85599234232848</c:v>
                </c:pt>
                <c:pt idx="7">
                  <c:v>58.42090970559241</c:v>
                </c:pt>
                <c:pt idx="8">
                  <c:v>35.88152628014782</c:v>
                </c:pt>
                <c:pt idx="9">
                  <c:v>51.317733810173024</c:v>
                </c:pt>
                <c:pt idx="10">
                  <c:v>59.60093554845676</c:v>
                </c:pt>
                <c:pt idx="11">
                  <c:v>41.242394162454325</c:v>
                </c:pt>
                <c:pt idx="12">
                  <c:v>26.587350066100385</c:v>
                </c:pt>
                <c:pt idx="13">
                  <c:v>16.769646702870205</c:v>
                </c:pt>
                <c:pt idx="14">
                  <c:v>35.42669905821669</c:v>
                </c:pt>
                <c:pt idx="15">
                  <c:v>67.50523488721305</c:v>
                </c:pt>
                <c:pt idx="16">
                  <c:v>29.123886246086915</c:v>
                </c:pt>
                <c:pt idx="17">
                  <c:v>73.1184313698493</c:v>
                </c:pt>
                <c:pt idx="18">
                  <c:v>60.67274514797297</c:v>
                </c:pt>
                <c:pt idx="19">
                  <c:v>34.97558623203625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29-575a-7a56-370f91baf8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29-575a-7a56-370f91baf8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29-575a-7a56-370f91baf8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29-575a-7a56-370f91baf8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29-575a-7a56-370f91baf8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29-575a-7a56-370f91baf8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29-575a-7a56-370f91baf8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29-575a-7a56-370f91baf8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29-575a-7a56-370f91baf8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29-575a-7a56-370f91baf8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29-575a-7a56-370f91baf8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29-575a-7a56-370f91baf8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29-575a-7a56-370f91baf8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29-575a-7a56-370f91baf8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29-575a-7a56-370f91baf8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29-575a-7a56-370f91baf8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29-575a-7a56-370f91baf8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29-575a-7a56-370f91baf8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29-575a-7a56-370f91baf8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29-575a-7a56-370f91baf8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13.394443168604276</c:v>
                </c:pt>
                <c:pt idx="1">
                  <c:v>13.989621596892967</c:v>
                </c:pt>
                <c:pt idx="2">
                  <c:v>3.2316880632641745</c:v>
                </c:pt>
                <c:pt idx="3">
                  <c:v>3.3399561324642644</c:v>
                </c:pt>
                <c:pt idx="4">
                  <c:v>5.671297532285484</c:v>
                </c:pt>
                <c:pt idx="5">
                  <c:v>10.734160158855836</c:v>
                </c:pt>
                <c:pt idx="6">
                  <c:v>11.874368663810767</c:v>
                </c:pt>
                <c:pt idx="7">
                  <c:v>33.72675744661079</c:v>
                </c:pt>
                <c:pt idx="8">
                  <c:v>8.303243970821086</c:v>
                </c:pt>
                <c:pt idx="9">
                  <c:v>4.135883504571022</c:v>
                </c:pt>
                <c:pt idx="10">
                  <c:v>4.420747350639594</c:v>
                </c:pt>
                <c:pt idx="11">
                  <c:v>27.376149655467326</c:v>
                </c:pt>
                <c:pt idx="12">
                  <c:v>4.328551541901509</c:v>
                </c:pt>
                <c:pt idx="13">
                  <c:v>6.279928131470196</c:v>
                </c:pt>
                <c:pt idx="14">
                  <c:v>11.213133288046516</c:v>
                </c:pt>
                <c:pt idx="15">
                  <c:v>4.9998013334628215</c:v>
                </c:pt>
                <c:pt idx="16">
                  <c:v>20.299495210261398</c:v>
                </c:pt>
                <c:pt idx="17">
                  <c:v>13.142375672599934</c:v>
                </c:pt>
                <c:pt idx="18">
                  <c:v>10.107878171335955</c:v>
                </c:pt>
                <c:pt idx="19">
                  <c:v>3.8278801530157525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a0-deeb-9a4b-a5de69ba348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a0-deeb-9a4b-a5de69ba348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a0-deeb-9a4b-a5de69ba348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a0-deeb-9a4b-a5de69ba348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a0-deeb-9a4b-a5de69ba348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a0-deeb-9a4b-a5de69ba348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a0-deeb-9a4b-a5de69ba348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1a0-deeb-9a4b-a5de69ba348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1a0-deeb-9a4b-a5de69ba348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1a0-deeb-9a4b-a5de69ba348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1a0-deeb-9a4b-a5de69ba348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1a0-deeb-9a4b-a5de69ba348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1a0-deeb-9a4b-a5de69ba348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1a0-deeb-9a4b-a5de69ba348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1a0-deeb-9a4b-a5de69ba348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1a0-deeb-9a4b-a5de69ba348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1a0-deeb-9a4b-a5de69ba348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1a0-deeb-9a4b-a5de69ba348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1a0-deeb-9a4b-a5de69ba348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1a0-deeb-9a4b-a5de69ba348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15.941122256457627</c:v>
                </c:pt>
                <c:pt idx="1">
                  <c:v>10.296108889099292</c:v>
                </c:pt>
                <c:pt idx="2">
                  <c:v>9.845195787753951</c:v>
                </c:pt>
                <c:pt idx="3">
                  <c:v>11.038976947468461</c:v>
                </c:pt>
                <c:pt idx="4">
                  <c:v>16.86398599474045</c:v>
                </c:pt>
                <c:pt idx="5">
                  <c:v>7.742554909033779</c:v>
                </c:pt>
                <c:pt idx="6">
                  <c:v>7.593309092860805</c:v>
                </c:pt>
                <c:pt idx="7">
                  <c:v>12.158545902525459</c:v>
                </c:pt>
                <c:pt idx="8">
                  <c:v>2.7095172600044464</c:v>
                </c:pt>
                <c:pt idx="9">
                  <c:v>11.044375489936083</c:v>
                </c:pt>
                <c:pt idx="10">
                  <c:v>5.565430340305655</c:v>
                </c:pt>
                <c:pt idx="11">
                  <c:v>8.169484176688814</c:v>
                </c:pt>
                <c:pt idx="12">
                  <c:v>4.6750543352141385</c:v>
                </c:pt>
                <c:pt idx="13">
                  <c:v>13.586693581564926</c:v>
                </c:pt>
                <c:pt idx="14">
                  <c:v>4.141843305857364</c:v>
                </c:pt>
                <c:pt idx="15">
                  <c:v>5.21690975227765</c:v>
                </c:pt>
                <c:pt idx="16">
                  <c:v>1.6198872153100827</c:v>
                </c:pt>
                <c:pt idx="17">
                  <c:v>12.697319051148249</c:v>
                </c:pt>
                <c:pt idx="18">
                  <c:v>10.258315908322494</c:v>
                </c:pt>
                <c:pt idx="19">
                  <c:v>10.307595007012267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3f-f416-d81f-e22771a1392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3f-f416-d81f-e22771a1392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3f-f416-d81f-e22771a1392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3f-f416-d81f-e22771a1392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3f-f416-d81f-e22771a1392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3f-f416-d81f-e22771a1392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3f-f416-d81f-e22771a1392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3f-f416-d81f-e22771a1392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3f-f416-d81f-e22771a1392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3f-f416-d81f-e22771a1392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3f-f416-d81f-e22771a1392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3f-f416-d81f-e22771a1392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3f-f416-d81f-e22771a1392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3f-f416-d81f-e22771a1392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3f-f416-d81f-e22771a1392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3f-f416-d81f-e22771a1392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3f-f416-d81f-e22771a1392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3f-f416-d81f-e22771a1392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3f-f416-d81f-e22771a1392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3f-f416-d81f-e22771a1392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50.516094338363494</c:v>
                </c:pt>
                <c:pt idx="1">
                  <c:v>36.91976713051961</c:v>
                </c:pt>
                <c:pt idx="2">
                  <c:v>64.74690302266286</c:v>
                </c:pt>
                <c:pt idx="3">
                  <c:v>51.47106186136255</c:v>
                </c:pt>
                <c:pt idx="4">
                  <c:v>53.12734975788226</c:v>
                </c:pt>
                <c:pt idx="5">
                  <c:v>47.85238598321931</c:v>
                </c:pt>
                <c:pt idx="6">
                  <c:v>49.83725608484132</c:v>
                </c:pt>
                <c:pt idx="7">
                  <c:v>61.32053619090893</c:v>
                </c:pt>
                <c:pt idx="8">
                  <c:v>37.867981749766415</c:v>
                </c:pt>
                <c:pt idx="9">
                  <c:v>48.20066402564165</c:v>
                </c:pt>
                <c:pt idx="10">
                  <c:v>83.57223997374713</c:v>
                </c:pt>
                <c:pt idx="11">
                  <c:v>81.86022853627856</c:v>
                </c:pt>
                <c:pt idx="12">
                  <c:v>49.83301358278539</c:v>
                </c:pt>
                <c:pt idx="13">
                  <c:v>60.08721068482428</c:v>
                </c:pt>
                <c:pt idx="14">
                  <c:v>57.55602496875414</c:v>
                </c:pt>
                <c:pt idx="15">
                  <c:v>15.561549479692507</c:v>
                </c:pt>
                <c:pt idx="16">
                  <c:v>68.18556249977117</c:v>
                </c:pt>
                <c:pt idx="17">
                  <c:v>47.6482840109886</c:v>
                </c:pt>
                <c:pt idx="18">
                  <c:v>54.85666642154157</c:v>
                </c:pt>
                <c:pt idx="19">
                  <c:v>25.59989499607722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2d-6ac0-a11b-6fa3da5867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2d-6ac0-a11b-6fa3da5867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2d-6ac0-a11b-6fa3da5867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2d-6ac0-a11b-6fa3da5867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2d-6ac0-a11b-6fa3da5867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2d-6ac0-a11b-6fa3da5867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2d-6ac0-a11b-6fa3da5867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2d-6ac0-a11b-6fa3da5867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2d-6ac0-a11b-6fa3da5867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2d-6ac0-a11b-6fa3da5867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2d-6ac0-a11b-6fa3da5867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2d-6ac0-a11b-6fa3da5867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2d-6ac0-a11b-6fa3da5867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2d-6ac0-a11b-6fa3da5867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2d-6ac0-a11b-6fa3da5867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2d-6ac0-a11b-6fa3da5867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2d-6ac0-a11b-6fa3da5867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2d-6ac0-a11b-6fa3da5867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2d-6ac0-a11b-6fa3da5867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2d-6ac0-a11b-6fa3da5867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70.39604983380335</c:v>
                </c:pt>
                <c:pt idx="1">
                  <c:v>35.42669905821669</c:v>
                </c:pt>
                <c:pt idx="2">
                  <c:v>75.36326327219119</c:v>
                </c:pt>
                <c:pt idx="3">
                  <c:v>41.242394162454325</c:v>
                </c:pt>
                <c:pt idx="4">
                  <c:v>36.43112722589505</c:v>
                </c:pt>
                <c:pt idx="5">
                  <c:v>73.30108650352695</c:v>
                </c:pt>
                <c:pt idx="6">
                  <c:v>51.58140432343968</c:v>
                </c:pt>
                <c:pt idx="7">
                  <c:v>46.538865722320985</c:v>
                </c:pt>
                <c:pt idx="8">
                  <c:v>57.65271887514249</c:v>
                </c:pt>
                <c:pt idx="9">
                  <c:v>52.10584799803101</c:v>
                </c:pt>
                <c:pt idx="10">
                  <c:v>64.35879471999772</c:v>
                </c:pt>
                <c:pt idx="11">
                  <c:v>47.268563619968745</c:v>
                </c:pt>
                <c:pt idx="12">
                  <c:v>57.07358448342541</c:v>
                </c:pt>
                <c:pt idx="13">
                  <c:v>35.88152628014782</c:v>
                </c:pt>
                <c:pt idx="14">
                  <c:v>73.1184313698493</c:v>
                </c:pt>
                <c:pt idx="15">
                  <c:v>4.051922242738068</c:v>
                </c:pt>
                <c:pt idx="16">
                  <c:v>80.121541494692</c:v>
                </c:pt>
                <c:pt idx="17">
                  <c:v>58.42090970559241</c:v>
                </c:pt>
                <c:pt idx="18">
                  <c:v>41.0993686411097</c:v>
                </c:pt>
                <c:pt idx="19">
                  <c:v>40.47777041627656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30-687a-ae4e-706364762bc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30-687a-ae4e-706364762bc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30-687a-ae4e-706364762bc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30-687a-ae4e-706364762bc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30-687a-ae4e-706364762bc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30-687a-ae4e-706364762bc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30-687a-ae4e-706364762bc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30-687a-ae4e-706364762bc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30-687a-ae4e-706364762bc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30-687a-ae4e-706364762bc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30-687a-ae4e-706364762bc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30-687a-ae4e-706364762bc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30-687a-ae4e-706364762bc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30-687a-ae4e-706364762bc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30-687a-ae4e-706364762bc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30-687a-ae4e-706364762bc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30-687a-ae4e-706364762bc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30-687a-ae4e-706364762bc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30-687a-ae4e-706364762bc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30-687a-ae4e-706364762bc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59.477913954152015</c:v>
                </c:pt>
                <c:pt idx="1">
                  <c:v>46.88035282378965</c:v>
                </c:pt>
                <c:pt idx="2">
                  <c:v>39.36379035955072</c:v>
                </c:pt>
                <c:pt idx="3">
                  <c:v>29.76016017087146</c:v>
                </c:pt>
                <c:pt idx="4">
                  <c:v>62.46125726602688</c:v>
                </c:pt>
                <c:pt idx="5">
                  <c:v>40.64875657008115</c:v>
                </c:pt>
                <c:pt idx="6">
                  <c:v>24.00036979936295</c:v>
                </c:pt>
                <c:pt idx="7">
                  <c:v>26.751087315267302</c:v>
                </c:pt>
                <c:pt idx="8">
                  <c:v>65.49206372119022</c:v>
                </c:pt>
                <c:pt idx="9">
                  <c:v>41.04593771989096</c:v>
                </c:pt>
                <c:pt idx="10">
                  <c:v>47.51242374395102</c:v>
                </c:pt>
                <c:pt idx="11">
                  <c:v>7.020303368819615</c:v>
                </c:pt>
                <c:pt idx="12">
                  <c:v>48.238082659076866</c:v>
                </c:pt>
                <c:pt idx="13">
                  <c:v>34.56008106578675</c:v>
                </c:pt>
                <c:pt idx="14">
                  <c:v>46.84576952978023</c:v>
                </c:pt>
                <c:pt idx="15">
                  <c:v>48.62718497387622</c:v>
                </c:pt>
                <c:pt idx="16">
                  <c:v>54.82147751103957</c:v>
                </c:pt>
                <c:pt idx="17">
                  <c:v>30.3783207646282</c:v>
                </c:pt>
                <c:pt idx="18">
                  <c:v>40.8197874147079</c:v>
                </c:pt>
                <c:pt idx="19">
                  <c:v>26.285711271884026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8a1-2039-0dc2-38dcf02648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8a1-2039-0dc2-38dcf02648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8a1-2039-0dc2-38dcf02648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8a1-2039-0dc2-38dcf02648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8a1-2039-0dc2-38dcf02648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8a1-2039-0dc2-38dcf02648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8a1-2039-0dc2-38dcf02648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8a1-2039-0dc2-38dcf02648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8a1-2039-0dc2-38dcf02648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8a1-2039-0dc2-38dcf02648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8a1-2039-0dc2-38dcf02648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8a1-2039-0dc2-38dcf02648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8a1-2039-0dc2-38dcf02648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8a1-2039-0dc2-38dcf02648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8a1-2039-0dc2-38dcf02648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8a1-2039-0dc2-38dcf02648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8a1-2039-0dc2-38dcf02648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8a1-2039-0dc2-38dcf02648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8a1-2039-0dc2-38dcf02648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8a1-2039-0dc2-38dcf02648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29.900371168451944</c:v>
                </c:pt>
                <c:pt idx="1">
                  <c:v>28.27286524184409</c:v>
                </c:pt>
                <c:pt idx="2">
                  <c:v>37.74855097918088</c:v>
                </c:pt>
                <c:pt idx="3">
                  <c:v>37.33878885776824</c:v>
                </c:pt>
                <c:pt idx="4">
                  <c:v>23.545735661268292</c:v>
                </c:pt>
                <c:pt idx="5">
                  <c:v>49.089216686468816</c:v>
                </c:pt>
                <c:pt idx="6">
                  <c:v>7.11990730587074</c:v>
                </c:pt>
                <c:pt idx="7">
                  <c:v>23.473458059855222</c:v>
                </c:pt>
                <c:pt idx="8">
                  <c:v>15.051258093206172</c:v>
                </c:pt>
                <c:pt idx="9">
                  <c:v>38.77283508899379</c:v>
                </c:pt>
                <c:pt idx="10">
                  <c:v>11.885053084280099</c:v>
                </c:pt>
                <c:pt idx="11">
                  <c:v>20.313709960136137</c:v>
                </c:pt>
                <c:pt idx="12">
                  <c:v>26.426225852744164</c:v>
                </c:pt>
                <c:pt idx="13">
                  <c:v>14.370257574885136</c:v>
                </c:pt>
                <c:pt idx="14">
                  <c:v>25.447889017852894</c:v>
                </c:pt>
                <c:pt idx="15">
                  <c:v>28.178416731796023</c:v>
                </c:pt>
                <c:pt idx="16">
                  <c:v>31.785215843268798</c:v>
                </c:pt>
                <c:pt idx="17">
                  <c:v>30.43459528384965</c:v>
                </c:pt>
                <c:pt idx="18">
                  <c:v>28.647897679663714</c:v>
                </c:pt>
                <c:pt idx="19">
                  <c:v>21.093302059444195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ac-0fc9-7274-738193952f3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ac-0fc9-7274-738193952f3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ac-0fc9-7274-738193952f3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ac-0fc9-7274-738193952f3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ac-0fc9-7274-738193952f3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ac-0fc9-7274-738193952f3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ac-0fc9-7274-738193952f3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ac-0fc9-7274-738193952f3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ac-0fc9-7274-738193952f3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ac-0fc9-7274-738193952f3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ac-0fc9-7274-738193952f3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ac-0fc9-7274-738193952f3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ac-0fc9-7274-738193952f3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ac-0fc9-7274-738193952f3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ac-0fc9-7274-738193952f3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ac-0fc9-7274-738193952f3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ac-0fc9-7274-738193952f3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ac-0fc9-7274-738193952f3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ac-0fc9-7274-738193952f3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ac-0fc9-7274-738193952f3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45.140141185286794</c:v>
                </c:pt>
                <c:pt idx="1">
                  <c:v>56.91085503356451</c:v>
                </c:pt>
                <c:pt idx="2">
                  <c:v>47.71975156291374</c:v>
                </c:pt>
                <c:pt idx="3">
                  <c:v>52.899124386118594</c:v>
                </c:pt>
                <c:pt idx="4">
                  <c:v>53.369046320097425</c:v>
                </c:pt>
                <c:pt idx="5">
                  <c:v>60.992028575827064</c:v>
                </c:pt>
                <c:pt idx="6">
                  <c:v>47.586450040554745</c:v>
                </c:pt>
                <c:pt idx="7">
                  <c:v>51.626323693367986</c:v>
                </c:pt>
                <c:pt idx="8">
                  <c:v>45.0618892050786</c:v>
                </c:pt>
                <c:pt idx="9">
                  <c:v>59.65029310593578</c:v>
                </c:pt>
                <c:pt idx="10">
                  <c:v>46.20932801364208</c:v>
                </c:pt>
                <c:pt idx="11">
                  <c:v>50.772696722528565</c:v>
                </c:pt>
                <c:pt idx="12">
                  <c:v>57.50011830303458</c:v>
                </c:pt>
                <c:pt idx="13">
                  <c:v>72.51864463555009</c:v>
                </c:pt>
                <c:pt idx="14">
                  <c:v>47.21251362904904</c:v>
                </c:pt>
                <c:pt idx="15">
                  <c:v>42.7373626459534</c:v>
                </c:pt>
                <c:pt idx="16">
                  <c:v>52.940195291921256</c:v>
                </c:pt>
                <c:pt idx="17">
                  <c:v>55.13651835263086</c:v>
                </c:pt>
                <c:pt idx="18">
                  <c:v>50.50692599911658</c:v>
                </c:pt>
                <c:pt idx="19">
                  <c:v>55.963434913508536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35-a4b7-c03d-a3a73c225c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35-a4b7-c03d-a3a73c225c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35-a4b7-c03d-a3a73c225c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35-a4b7-c03d-a3a73c225c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35-a4b7-c03d-a3a73c225c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35-a4b7-c03d-a3a73c225c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35-a4b7-c03d-a3a73c225c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35-a4b7-c03d-a3a73c225c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35-a4b7-c03d-a3a73c225c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35-a4b7-c03d-a3a73c225c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35-a4b7-c03d-a3a73c225c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35-a4b7-c03d-a3a73c225c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35-a4b7-c03d-a3a73c225c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35-a4b7-c03d-a3a73c225c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35-a4b7-c03d-a3a73c225c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35-a4b7-c03d-a3a73c225c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35-a4b7-c03d-a3a73c225c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35-a4b7-c03d-a3a73c225c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35-a4b7-c03d-a3a73c225c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35-a4b7-c03d-a3a73c225c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40.35559572378647</c:v>
                </c:pt>
                <c:pt idx="1">
                  <c:v>40.01037796719541</c:v>
                </c:pt>
                <c:pt idx="2">
                  <c:v>36.925653553831374</c:v>
                </c:pt>
                <c:pt idx="3">
                  <c:v>30.121836441693883</c:v>
                </c:pt>
                <c:pt idx="4">
                  <c:v>50.015895834835256</c:v>
                </c:pt>
                <c:pt idx="5">
                  <c:v>40.24453121916466</c:v>
                </c:pt>
                <c:pt idx="6">
                  <c:v>27.65648073277205</c:v>
                </c:pt>
                <c:pt idx="7">
                  <c:v>42.086565770835215</c:v>
                </c:pt>
                <c:pt idx="8">
                  <c:v>21.470417008762816</c:v>
                </c:pt>
                <c:pt idx="9">
                  <c:v>45.436085300332486</c:v>
                </c:pt>
                <c:pt idx="10">
                  <c:v>48.98737180577059</c:v>
                </c:pt>
                <c:pt idx="11">
                  <c:v>31.637447766217736</c:v>
                </c:pt>
                <c:pt idx="12">
                  <c:v>31.612982595890095</c:v>
                </c:pt>
                <c:pt idx="13">
                  <c:v>42.40314211764804</c:v>
                </c:pt>
                <c:pt idx="14">
                  <c:v>39.32501184689896</c:v>
                </c:pt>
                <c:pt idx="15">
                  <c:v>32.733330940076364</c:v>
                </c:pt>
                <c:pt idx="16">
                  <c:v>43.02963705435107</c:v>
                </c:pt>
                <c:pt idx="17">
                  <c:v>33.46539645332837</c:v>
                </c:pt>
                <c:pt idx="18">
                  <c:v>28.784808484791593</c:v>
                </c:pt>
                <c:pt idx="19">
                  <c:v>33.98521930433419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ccd-e861-a1ff-ceb892f94c1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ccd-e861-a1ff-ceb892f94c1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ccd-e861-a1ff-ceb892f94c1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ccd-e861-a1ff-ceb892f94c1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ccd-e861-a1ff-ceb892f94c1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ccd-e861-a1ff-ceb892f94c1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ccd-e861-a1ff-ceb892f94c1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ccd-e861-a1ff-ceb892f94c1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ccd-e861-a1ff-ceb892f94c1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ccd-e861-a1ff-ceb892f94c1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ccd-e861-a1ff-ceb892f94c1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ccd-e861-a1ff-ceb892f94c1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ccd-e861-a1ff-ceb892f94c1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ccd-e861-a1ff-ceb892f94c1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ccd-e861-a1ff-ceb892f94c1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ccd-e861-a1ff-ceb892f94c1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ccd-e861-a1ff-ceb892f94c1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ccd-e861-a1ff-ceb892f94c1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ccd-e861-a1ff-ceb892f94c1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ccd-e861-a1ff-ceb892f94c1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61.01863090041884</c:v>
                </c:pt>
                <c:pt idx="1">
                  <c:v>42.210967071881</c:v>
                </c:pt>
                <c:pt idx="2">
                  <c:v>41.72811009192437</c:v>
                </c:pt>
                <c:pt idx="3">
                  <c:v>46.29610089212399</c:v>
                </c:pt>
                <c:pt idx="4">
                  <c:v>44.82090365628721</c:v>
                </c:pt>
                <c:pt idx="5">
                  <c:v>50.90216128303733</c:v>
                </c:pt>
                <c:pt idx="6">
                  <c:v>53.08973906130523</c:v>
                </c:pt>
                <c:pt idx="7">
                  <c:v>30.811461214586217</c:v>
                </c:pt>
                <c:pt idx="8">
                  <c:v>54.124259563305635</c:v>
                </c:pt>
                <c:pt idx="9">
                  <c:v>43.93396809159334</c:v>
                </c:pt>
                <c:pt idx="10">
                  <c:v>50.63524120244914</c:v>
                </c:pt>
                <c:pt idx="11">
                  <c:v>37.56002243557356</c:v>
                </c:pt>
                <c:pt idx="12">
                  <c:v>42.5281568419997</c:v>
                </c:pt>
                <c:pt idx="13">
                  <c:v>45.17951955382944</c:v>
                </c:pt>
                <c:pt idx="14">
                  <c:v>47.97338137374066</c:v>
                </c:pt>
                <c:pt idx="15">
                  <c:v>39.325697808551645</c:v>
                </c:pt>
                <c:pt idx="16">
                  <c:v>58.25246415044717</c:v>
                </c:pt>
                <c:pt idx="17">
                  <c:v>36.54826371621003</c:v>
                </c:pt>
                <c:pt idx="18">
                  <c:v>45.15136290978349</c:v>
                </c:pt>
                <c:pt idx="19">
                  <c:v>35.95207787104828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a4-1c9d-527a-e9204907f29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ea4-1c9d-527a-e9204907f29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a4-1c9d-527a-e9204907f29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ea4-1c9d-527a-e9204907f29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ea4-1c9d-527a-e9204907f29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ea4-1c9d-527a-e9204907f29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ea4-1c9d-527a-e9204907f29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ea4-1c9d-527a-e9204907f29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ea4-1c9d-527a-e9204907f29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ea4-1c9d-527a-e9204907f29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ea4-1c9d-527a-e9204907f29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ea4-1c9d-527a-e9204907f29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ea4-1c9d-527a-e9204907f29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ea4-1c9d-527a-e9204907f29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ea4-1c9d-527a-e9204907f29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ea4-1c9d-527a-e9204907f29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ea4-1c9d-527a-e9204907f29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ea4-1c9d-527a-e9204907f29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ea4-1c9d-527a-e9204907f29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ea4-1c9d-527a-e9204907f29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48.54888597958803</c:v>
                </c:pt>
                <c:pt idx="1">
                  <c:v>52.136443008345736</c:v>
                </c:pt>
                <c:pt idx="2">
                  <c:v>46.916889044769064</c:v>
                </c:pt>
                <c:pt idx="3">
                  <c:v>42.301835669208465</c:v>
                </c:pt>
                <c:pt idx="4">
                  <c:v>36.80509259202535</c:v>
                </c:pt>
                <c:pt idx="5">
                  <c:v>54.1589397558921</c:v>
                </c:pt>
                <c:pt idx="6">
                  <c:v>51.897472583656295</c:v>
                </c:pt>
                <c:pt idx="7">
                  <c:v>52.21526220094885</c:v>
                </c:pt>
                <c:pt idx="8">
                  <c:v>51.06385518986239</c:v>
                </c:pt>
                <c:pt idx="9">
                  <c:v>40.33051062519392</c:v>
                </c:pt>
                <c:pt idx="10">
                  <c:v>50.003630184654654</c:v>
                </c:pt>
                <c:pt idx="11">
                  <c:v>30.8761686890238</c:v>
                </c:pt>
                <c:pt idx="12">
                  <c:v>37.643392589008556</c:v>
                </c:pt>
                <c:pt idx="13">
                  <c:v>21.179009432667446</c:v>
                </c:pt>
                <c:pt idx="14">
                  <c:v>46.015791122001964</c:v>
                </c:pt>
                <c:pt idx="15">
                  <c:v>57.976760334749905</c:v>
                </c:pt>
                <c:pt idx="16">
                  <c:v>47.53262450376481</c:v>
                </c:pt>
                <c:pt idx="17">
                  <c:v>49.98118839572797</c:v>
                </c:pt>
                <c:pt idx="18">
                  <c:v>45.807485237038726</c:v>
                </c:pt>
                <c:pt idx="19">
                  <c:v>25.44468504328701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70.60723401379752</c:v>
                </c:pt>
                <c:pt idx="2">
                  <c:v>64.87429044622988</c:v>
                </c:pt>
                <c:pt idx="3">
                  <c:v>64.51681511906881</c:v>
                </c:pt>
                <c:pt idx="4">
                  <c:v>63.99545682777716</c:v>
                </c:pt>
                <c:pt idx="5">
                  <c:v>62.96690803068102</c:v>
                </c:pt>
                <c:pt idx="6">
                  <c:v>61.330125201770535</c:v>
                </c:pt>
                <c:pt idx="7">
                  <c:v>60.992028575827064</c:v>
                </c:pt>
                <c:pt idx="8">
                  <c:v>60.36348611301669</c:v>
                </c:pt>
                <c:pt idx="9">
                  <c:v>59.65029310593578</c:v>
                </c:pt>
                <c:pt idx="10">
                  <c:v>59.43559508689973</c:v>
                </c:pt>
                <c:pt idx="11">
                  <c:v>59.02701245395086</c:v>
                </c:pt>
                <c:pt idx="12">
                  <c:v>58.7623131727925</c:v>
                </c:pt>
                <c:pt idx="13">
                  <c:v>58.433449625521575</c:v>
                </c:pt>
                <c:pt idx="14">
                  <c:v>57.94838873542376</c:v>
                </c:pt>
                <c:pt idx="15">
                  <c:v>57.57451450084834</c:v>
                </c:pt>
                <c:pt idx="16">
                  <c:v>57.50011830303458</c:v>
                </c:pt>
                <c:pt idx="17">
                  <c:v>57.424365197036344</c:v>
                </c:pt>
                <c:pt idx="18">
                  <c:v>56.91085503356451</c:v>
                </c:pt>
                <c:pt idx="19">
                  <c:v>55.963434913508536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神经外科</c:v>
                </c:pt>
                <c:pt idx="2">
                  <c:v>乳腺甲状腺外科</c:v>
                </c:pt>
                <c:pt idx="3">
                  <c:v>小儿推拿科</c:v>
                </c:pt>
                <c:pt idx="4">
                  <c:v>肿瘤内科</c:v>
                </c:pt>
                <c:pt idx="5">
                  <c:v>重症医学科</c:v>
                </c:pt>
                <c:pt idx="6">
                  <c:v>儿科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身心医学科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肝病科</c:v>
                </c:pt>
                <c:pt idx="14">
                  <c:v>肾脏内科</c:v>
                </c:pt>
                <c:pt idx="15">
                  <c:v>口腔科</c:v>
                </c:pt>
                <c:pt idx="16">
                  <c:v>脊柱骨科</c:v>
                </c:pt>
                <c:pt idx="17">
                  <c:v>西区重症医学科</c:v>
                </c:pt>
                <c:pt idx="18">
                  <c:v>呼吸内科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18.223221214220775</c:v>
                </c:pt>
                <c:pt idx="1">
                  <c:v>55.47046806816588</c:v>
                </c:pt>
                <c:pt idx="2">
                  <c:v>24.00036979936295</c:v>
                </c:pt>
                <c:pt idx="3">
                  <c:v>44.763575821647535</c:v>
                </c:pt>
                <c:pt idx="4">
                  <c:v>25.574527971415385</c:v>
                </c:pt>
                <c:pt idx="5">
                  <c:v>21.387325298835194</c:v>
                </c:pt>
                <c:pt idx="6">
                  <c:v>35.465529310771345</c:v>
                </c:pt>
                <c:pt idx="7">
                  <c:v>30.3783207646282</c:v>
                </c:pt>
                <c:pt idx="8">
                  <c:v>34.56008106578675</c:v>
                </c:pt>
                <c:pt idx="9">
                  <c:v>24.015127054479514</c:v>
                </c:pt>
                <c:pt idx="10">
                  <c:v>41.30824596787219</c:v>
                </c:pt>
                <c:pt idx="11">
                  <c:v>29.76016017087146</c:v>
                </c:pt>
                <c:pt idx="12">
                  <c:v>28.861209670439948</c:v>
                </c:pt>
                <c:pt idx="13">
                  <c:v>34.16528929854108</c:v>
                </c:pt>
                <c:pt idx="14">
                  <c:v>46.88035282378965</c:v>
                </c:pt>
                <c:pt idx="15">
                  <c:v>38.779206573539575</c:v>
                </c:pt>
                <c:pt idx="16">
                  <c:v>52.23364088092993</c:v>
                </c:pt>
                <c:pt idx="17">
                  <c:v>46.84576952978023</c:v>
                </c:pt>
                <c:pt idx="18">
                  <c:v>55.91426322802941</c:v>
                </c:pt>
                <c:pt idx="19">
                  <c:v>28.90954579989486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ea-5310-299a-8669768c32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ea-5310-299a-8669768c32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ea-5310-299a-8669768c32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ea-5310-299a-8669768c32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ea-5310-299a-8669768c32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ea-5310-299a-8669768c32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ea-5310-299a-8669768c32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ea-5310-299a-8669768c32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ea-5310-299a-8669768c32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ea-5310-299a-8669768c32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ea-5310-299a-8669768c32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ea-5310-299a-8669768c32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ea-5310-299a-8669768c32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ea-5310-299a-8669768c32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ea-5310-299a-8669768c32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ea-5310-299a-8669768c32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ea-5310-299a-8669768c32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ea-5310-299a-8669768c32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ea-5310-299a-8669768c32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ea-5310-299a-8669768c32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5.671297532285484</c:v>
                </c:pt>
                <c:pt idx="1">
                  <c:v>4.843222419238926</c:v>
                </c:pt>
                <c:pt idx="2">
                  <c:v>8.616897649912152</c:v>
                </c:pt>
                <c:pt idx="3">
                  <c:v>58.4621399390075</c:v>
                </c:pt>
                <c:pt idx="4">
                  <c:v>17.736003988808196</c:v>
                </c:pt>
                <c:pt idx="5">
                  <c:v>13.142375672599934</c:v>
                </c:pt>
                <c:pt idx="6">
                  <c:v>4.328551541901509</c:v>
                </c:pt>
                <c:pt idx="7">
                  <c:v>7.950674430727085</c:v>
                </c:pt>
                <c:pt idx="8">
                  <c:v>4.135883504571022</c:v>
                </c:pt>
                <c:pt idx="9">
                  <c:v>20.749311909070094</c:v>
                </c:pt>
                <c:pt idx="10">
                  <c:v>10.107878171335955</c:v>
                </c:pt>
                <c:pt idx="11">
                  <c:v>5.766814254798835</c:v>
                </c:pt>
                <c:pt idx="12">
                  <c:v>6.362519453905536</c:v>
                </c:pt>
                <c:pt idx="13">
                  <c:v>4.414616162709432</c:v>
                </c:pt>
                <c:pt idx="14">
                  <c:v>13.945418131106578</c:v>
                </c:pt>
                <c:pt idx="15">
                  <c:v>3.826065024827687</c:v>
                </c:pt>
                <c:pt idx="16">
                  <c:v>33.72675744661079</c:v>
                </c:pt>
                <c:pt idx="17">
                  <c:v>3.845547637703013</c:v>
                </c:pt>
                <c:pt idx="18">
                  <c:v>12.867649879522773</c:v>
                </c:pt>
                <c:pt idx="19">
                  <c:v>7.174807931746152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0e-ef5c-f1cc-02f6765d07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0e-ef5c-f1cc-02f6765d07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0e-ef5c-f1cc-02f6765d07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0e-ef5c-f1cc-02f6765d07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0e-ef5c-f1cc-02f6765d07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0e-ef5c-f1cc-02f6765d07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0e-ef5c-f1cc-02f6765d07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0e-ef5c-f1cc-02f6765d07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0e-ef5c-f1cc-02f6765d07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0e-ef5c-f1cc-02f6765d07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0e-ef5c-f1cc-02f6765d07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0e-ef5c-f1cc-02f6765d07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0e-ef5c-f1cc-02f6765d07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0e-ef5c-f1cc-02f6765d07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0e-ef5c-f1cc-02f6765d07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0e-ef5c-f1cc-02f6765d07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0e-ef5c-f1cc-02f6765d07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0e-ef5c-f1cc-02f6765d07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0e-ef5c-f1cc-02f6765d07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0e-ef5c-f1cc-02f6765d07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16.86398599474045</c:v>
                </c:pt>
                <c:pt idx="1">
                  <c:v>10.11795230927706</c:v>
                </c:pt>
                <c:pt idx="2">
                  <c:v>13.408701587378255</c:v>
                </c:pt>
                <c:pt idx="3">
                  <c:v>11.410423775125997</c:v>
                </c:pt>
                <c:pt idx="4">
                  <c:v>3.269185945706933</c:v>
                </c:pt>
                <c:pt idx="5">
                  <c:v>12.697319051148249</c:v>
                </c:pt>
                <c:pt idx="6">
                  <c:v>4.6750543352141385</c:v>
                </c:pt>
                <c:pt idx="7">
                  <c:v>18.83736658682013</c:v>
                </c:pt>
                <c:pt idx="8">
                  <c:v>11.044375489936083</c:v>
                </c:pt>
                <c:pt idx="9">
                  <c:v>12.31827652925058</c:v>
                </c:pt>
                <c:pt idx="10">
                  <c:v>10.258315908322494</c:v>
                </c:pt>
                <c:pt idx="11">
                  <c:v>2.5946163427771736</c:v>
                </c:pt>
                <c:pt idx="12">
                  <c:v>7.905314095770392</c:v>
                </c:pt>
                <c:pt idx="13">
                  <c:v>69.58310347946944</c:v>
                </c:pt>
                <c:pt idx="14">
                  <c:v>23.046771515544297</c:v>
                </c:pt>
                <c:pt idx="15">
                  <c:v>10.198846557264249</c:v>
                </c:pt>
                <c:pt idx="16">
                  <c:v>12.158545902525459</c:v>
                </c:pt>
                <c:pt idx="17">
                  <c:v>1.9686672164130499</c:v>
                </c:pt>
                <c:pt idx="18">
                  <c:v>4.134461656455562</c:v>
                </c:pt>
                <c:pt idx="19">
                  <c:v>5.4210885812195055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37-6efe-683d-3ab3bc6508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137-6efe-683d-3ab3bc6508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37-6efe-683d-3ab3bc6508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37-6efe-683d-3ab3bc6508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37-6efe-683d-3ab3bc6508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37-6efe-683d-3ab3bc6508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37-6efe-683d-3ab3bc6508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137-6efe-683d-3ab3bc6508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37-6efe-683d-3ab3bc6508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137-6efe-683d-3ab3bc6508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137-6efe-683d-3ab3bc6508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137-6efe-683d-3ab3bc6508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137-6efe-683d-3ab3bc6508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137-6efe-683d-3ab3bc6508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137-6efe-683d-3ab3bc6508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137-6efe-683d-3ab3bc6508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137-6efe-683d-3ab3bc6508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137-6efe-683d-3ab3bc6508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137-6efe-683d-3ab3bc6508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137-6efe-683d-3ab3bc6508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53.12734975788226</c:v>
                </c:pt>
                <c:pt idx="1">
                  <c:v>75.66609034169288</c:v>
                </c:pt>
                <c:pt idx="2">
                  <c:v>54.45017836707245</c:v>
                </c:pt>
                <c:pt idx="3">
                  <c:v>44.900172986006886</c:v>
                </c:pt>
                <c:pt idx="4">
                  <c:v>45.3850298934978</c:v>
                </c:pt>
                <c:pt idx="5">
                  <c:v>47.6482840109886</c:v>
                </c:pt>
                <c:pt idx="6">
                  <c:v>49.83301358278539</c:v>
                </c:pt>
                <c:pt idx="7">
                  <c:v>65.45955068149887</c:v>
                </c:pt>
                <c:pt idx="8">
                  <c:v>48.20066402564165</c:v>
                </c:pt>
                <c:pt idx="9">
                  <c:v>62.4604557495172</c:v>
                </c:pt>
                <c:pt idx="10">
                  <c:v>54.85666642154157</c:v>
                </c:pt>
                <c:pt idx="11">
                  <c:v>51.655303754141904</c:v>
                </c:pt>
                <c:pt idx="12">
                  <c:v>45.393440924863334</c:v>
                </c:pt>
                <c:pt idx="13">
                  <c:v>45.98040770151303</c:v>
                </c:pt>
                <c:pt idx="14">
                  <c:v>46.0917833242641</c:v>
                </c:pt>
                <c:pt idx="15">
                  <c:v>39.0957038489063</c:v>
                </c:pt>
                <c:pt idx="16">
                  <c:v>61.32053619090893</c:v>
                </c:pt>
                <c:pt idx="17">
                  <c:v>80.83475489443515</c:v>
                </c:pt>
                <c:pt idx="18">
                  <c:v>53.252604979994516</c:v>
                </c:pt>
                <c:pt idx="19">
                  <c:v>39.71268345116233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c8-c323-198a-05495aece5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cc8-c323-198a-05495aece5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cc8-c323-198a-05495aece5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c8-c323-198a-05495aece5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cc8-c323-198a-05495aece5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c8-c323-198a-05495aece5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cc8-c323-198a-05495aece5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cc8-c323-198a-05495aece5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cc8-c323-198a-05495aece5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cc8-c323-198a-05495aece5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cc8-c323-198a-05495aece5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cc8-c323-198a-05495aece5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cc8-c323-198a-05495aece5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cc8-c323-198a-05495aece5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cc8-c323-198a-05495aece5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c8-c323-198a-05495aece5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cc8-c323-198a-05495aece5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cc8-c323-198a-05495aece5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cc8-c323-198a-05495aece5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cc8-c323-198a-05495aece5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36.43112722589505</c:v>
                </c:pt>
                <c:pt idx="1">
                  <c:v>60.67274514797297</c:v>
                </c:pt>
                <c:pt idx="2">
                  <c:v>20.816796197083978</c:v>
                </c:pt>
                <c:pt idx="3">
                  <c:v>83.09876777430446</c:v>
                </c:pt>
                <c:pt idx="4">
                  <c:v>78.93632230109223</c:v>
                </c:pt>
                <c:pt idx="5">
                  <c:v>58.42090970559241</c:v>
                </c:pt>
                <c:pt idx="6">
                  <c:v>57.07358448342541</c:v>
                </c:pt>
                <c:pt idx="7">
                  <c:v>35.00674861205365</c:v>
                </c:pt>
                <c:pt idx="8">
                  <c:v>52.10584799803101</c:v>
                </c:pt>
                <c:pt idx="9">
                  <c:v>51.317733810173024</c:v>
                </c:pt>
                <c:pt idx="10">
                  <c:v>41.0993686411097</c:v>
                </c:pt>
                <c:pt idx="11">
                  <c:v>29.21028510709797</c:v>
                </c:pt>
                <c:pt idx="12">
                  <c:v>29.123886246086915</c:v>
                </c:pt>
                <c:pt idx="13">
                  <c:v>20.840577846805303</c:v>
                </c:pt>
                <c:pt idx="14">
                  <c:v>29.63102725425121</c:v>
                </c:pt>
                <c:pt idx="15">
                  <c:v>38.19431503076819</c:v>
                </c:pt>
                <c:pt idx="16">
                  <c:v>46.538865722320985</c:v>
                </c:pt>
                <c:pt idx="17">
                  <c:v>70.57518122168437</c:v>
                </c:pt>
                <c:pt idx="18">
                  <c:v>69.47061884236743</c:v>
                </c:pt>
                <c:pt idx="19">
                  <c:v>34.97558623203625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8b-1768-f55b-77e6c3235b2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8b-1768-f55b-77e6c3235b2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8b-1768-f55b-77e6c3235b2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48b-1768-f55b-77e6c3235b2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8b-1768-f55b-77e6c3235b2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48b-1768-f55b-77e6c3235b2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48b-1768-f55b-77e6c3235b2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48b-1768-f55b-77e6c3235b2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48b-1768-f55b-77e6c3235b2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48b-1768-f55b-77e6c3235b2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48b-1768-f55b-77e6c3235b2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48b-1768-f55b-77e6c3235b2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48b-1768-f55b-77e6c3235b2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48b-1768-f55b-77e6c3235b2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48b-1768-f55b-77e6c3235b2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48b-1768-f55b-77e6c3235b2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48b-1768-f55b-77e6c3235b2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48b-1768-f55b-77e6c3235b2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48b-1768-f55b-77e6c3235b2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48b-1768-f55b-77e6c3235b2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62.46125726602688</c:v>
                </c:pt>
                <c:pt idx="1">
                  <c:v>55.91426322802941</c:v>
                </c:pt>
                <c:pt idx="2">
                  <c:v>23.10067921370326</c:v>
                </c:pt>
                <c:pt idx="3">
                  <c:v>51.57125132398625</c:v>
                </c:pt>
                <c:pt idx="4">
                  <c:v>46.44446982790351</c:v>
                </c:pt>
                <c:pt idx="5">
                  <c:v>30.3783207646282</c:v>
                </c:pt>
                <c:pt idx="6">
                  <c:v>48.238082659076866</c:v>
                </c:pt>
                <c:pt idx="7">
                  <c:v>28.094241232217463</c:v>
                </c:pt>
                <c:pt idx="8">
                  <c:v>41.04593771989096</c:v>
                </c:pt>
                <c:pt idx="9">
                  <c:v>24.015127054479514</c:v>
                </c:pt>
                <c:pt idx="10">
                  <c:v>40.8197874147079</c:v>
                </c:pt>
                <c:pt idx="11">
                  <c:v>29.34727872927114</c:v>
                </c:pt>
                <c:pt idx="12">
                  <c:v>52.23364088092993</c:v>
                </c:pt>
                <c:pt idx="13">
                  <c:v>18.223221214220775</c:v>
                </c:pt>
                <c:pt idx="14">
                  <c:v>18.770388837343308</c:v>
                </c:pt>
                <c:pt idx="15">
                  <c:v>36.323991676464814</c:v>
                </c:pt>
                <c:pt idx="16">
                  <c:v>26.751087315267302</c:v>
                </c:pt>
                <c:pt idx="17">
                  <c:v>32.61843241130894</c:v>
                </c:pt>
                <c:pt idx="18">
                  <c:v>51.399615284820044</c:v>
                </c:pt>
                <c:pt idx="19">
                  <c:v>28.90954579989486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760-f599-b64a-c06b20a467a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760-f599-b64a-c06b20a467a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760-f599-b64a-c06b20a467a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760-f599-b64a-c06b20a467a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760-f599-b64a-c06b20a467a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760-f599-b64a-c06b20a467a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760-f599-b64a-c06b20a467a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760-f599-b64a-c06b20a467a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760-f599-b64a-c06b20a467a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760-f599-b64a-c06b20a467a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760-f599-b64a-c06b20a467a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760-f599-b64a-c06b20a467a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760-f599-b64a-c06b20a467a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760-f599-b64a-c06b20a467a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760-f599-b64a-c06b20a467a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760-f599-b64a-c06b20a467a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760-f599-b64a-c06b20a467a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760-f599-b64a-c06b20a467a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760-f599-b64a-c06b20a467a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760-f599-b64a-c06b20a467a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12.156127823202805</c:v>
                </c:pt>
                <c:pt idx="1">
                  <c:v>9.995653416821598</c:v>
                </c:pt>
                <c:pt idx="2">
                  <c:v>37.05017577263199</c:v>
                </c:pt>
                <c:pt idx="3">
                  <c:v>26.63867028040745</c:v>
                </c:pt>
                <c:pt idx="4">
                  <c:v>19.30788144410214</c:v>
                </c:pt>
                <c:pt idx="5">
                  <c:v>28.178416731796023</c:v>
                </c:pt>
                <c:pt idx="6">
                  <c:v>26.376851851153752</c:v>
                </c:pt>
                <c:pt idx="7">
                  <c:v>23.42795826426775</c:v>
                </c:pt>
                <c:pt idx="8">
                  <c:v>49.089216686468816</c:v>
                </c:pt>
                <c:pt idx="9">
                  <c:v>22.397175329479214</c:v>
                </c:pt>
                <c:pt idx="10">
                  <c:v>23.473458059855222</c:v>
                </c:pt>
                <c:pt idx="11">
                  <c:v>28.27286524184409</c:v>
                </c:pt>
                <c:pt idx="12">
                  <c:v>36.02015241010564</c:v>
                </c:pt>
                <c:pt idx="13">
                  <c:v>7.11990730587074</c:v>
                </c:pt>
                <c:pt idx="14">
                  <c:v>15.051258093206172</c:v>
                </c:pt>
                <c:pt idx="15">
                  <c:v>13.366517856450065</c:v>
                </c:pt>
                <c:pt idx="16">
                  <c:v>40.21889342498635</c:v>
                </c:pt>
                <c:pt idx="17">
                  <c:v>58.742418471370755</c:v>
                </c:pt>
                <c:pt idx="18">
                  <c:v>11.885053084280099</c:v>
                </c:pt>
                <c:pt idx="19">
                  <c:v>30.43459528384965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27e-ef7f-c91f-be8f106482d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27e-ef7f-c91f-be8f106482d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27e-ef7f-c91f-be8f106482d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27e-ef7f-c91f-be8f106482d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27e-ef7f-c91f-be8f106482d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27e-ef7f-c91f-be8f106482d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27e-ef7f-c91f-be8f106482d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27e-ef7f-c91f-be8f106482d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27e-ef7f-c91f-be8f106482d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27e-ef7f-c91f-be8f106482d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27e-ef7f-c91f-be8f106482d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27e-ef7f-c91f-be8f106482d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27e-ef7f-c91f-be8f106482d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27e-ef7f-c91f-be8f106482d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27e-ef7f-c91f-be8f106482d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27e-ef7f-c91f-be8f106482d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27e-ef7f-c91f-be8f106482d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27e-ef7f-c91f-be8f106482d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27e-ef7f-c91f-be8f106482d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27e-ef7f-c91f-be8f106482d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43.90714008783267</c:v>
                </c:pt>
                <c:pt idx="1">
                  <c:v>44.881927859908835</c:v>
                </c:pt>
                <c:pt idx="2">
                  <c:v>51.71041690225002</c:v>
                </c:pt>
                <c:pt idx="3">
                  <c:v>32.83679281784618</c:v>
                </c:pt>
                <c:pt idx="4">
                  <c:v>45.43659697396324</c:v>
                </c:pt>
                <c:pt idx="5">
                  <c:v>42.7373626459534</c:v>
                </c:pt>
                <c:pt idx="6">
                  <c:v>51.76454452236796</c:v>
                </c:pt>
                <c:pt idx="7">
                  <c:v>46.01101285142108</c:v>
                </c:pt>
                <c:pt idx="8">
                  <c:v>60.992028575827064</c:v>
                </c:pt>
                <c:pt idx="9">
                  <c:v>38.856328223333136</c:v>
                </c:pt>
                <c:pt idx="10">
                  <c:v>51.626323693367986</c:v>
                </c:pt>
                <c:pt idx="11">
                  <c:v>56.91085503356451</c:v>
                </c:pt>
                <c:pt idx="12">
                  <c:v>50.63238375061392</c:v>
                </c:pt>
                <c:pt idx="13">
                  <c:v>47.586450040554745</c:v>
                </c:pt>
                <c:pt idx="14">
                  <c:v>45.0618892050786</c:v>
                </c:pt>
                <c:pt idx="15">
                  <c:v>58.433449625521575</c:v>
                </c:pt>
                <c:pt idx="16">
                  <c:v>46.265218988947254</c:v>
                </c:pt>
                <c:pt idx="17">
                  <c:v>43.88509184482665</c:v>
                </c:pt>
                <c:pt idx="18">
                  <c:v>46.20932801364208</c:v>
                </c:pt>
                <c:pt idx="19">
                  <c:v>55.13651835263086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ca-b0cf-8804-366326c770f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5ca-b0cf-8804-366326c770f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ca-b0cf-8804-366326c770f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5ca-b0cf-8804-366326c770f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5ca-b0cf-8804-366326c770f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5ca-b0cf-8804-366326c770f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5ca-b0cf-8804-366326c770f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5ca-b0cf-8804-366326c770f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5ca-b0cf-8804-366326c770f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5ca-b0cf-8804-366326c770f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5ca-b0cf-8804-366326c770f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5ca-b0cf-8804-366326c770f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5ca-b0cf-8804-366326c770f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5ca-b0cf-8804-366326c770f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5ca-b0cf-8804-366326c770f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5ca-b0cf-8804-366326c770f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5ca-b0cf-8804-366326c770f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5ca-b0cf-8804-366326c770f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5ca-b0cf-8804-366326c770f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5ca-b0cf-8804-366326c770f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39.462993278378924</c:v>
                </c:pt>
                <c:pt idx="1">
                  <c:v>38.092164051237255</c:v>
                </c:pt>
                <c:pt idx="2">
                  <c:v>44.847484255337335</c:v>
                </c:pt>
                <c:pt idx="3">
                  <c:v>28.24149254940553</c:v>
                </c:pt>
                <c:pt idx="4">
                  <c:v>41.30229258467876</c:v>
                </c:pt>
                <c:pt idx="5">
                  <c:v>32.733330940076364</c:v>
                </c:pt>
                <c:pt idx="6">
                  <c:v>41.749683344987474</c:v>
                </c:pt>
                <c:pt idx="7">
                  <c:v>23.958348304726986</c:v>
                </c:pt>
                <c:pt idx="8">
                  <c:v>40.24453121916466</c:v>
                </c:pt>
                <c:pt idx="9">
                  <c:v>40.02298530793634</c:v>
                </c:pt>
                <c:pt idx="10">
                  <c:v>42.086565770835215</c:v>
                </c:pt>
                <c:pt idx="11">
                  <c:v>40.01037796719541</c:v>
                </c:pt>
                <c:pt idx="12">
                  <c:v>13.374257978356525</c:v>
                </c:pt>
                <c:pt idx="13">
                  <c:v>27.65648073277205</c:v>
                </c:pt>
                <c:pt idx="14">
                  <c:v>21.470417008762816</c:v>
                </c:pt>
                <c:pt idx="15">
                  <c:v>28.407819344700044</c:v>
                </c:pt>
                <c:pt idx="16">
                  <c:v>46.27337713009612</c:v>
                </c:pt>
                <c:pt idx="17">
                  <c:v>33.53320565161129</c:v>
                </c:pt>
                <c:pt idx="18">
                  <c:v>48.98737180577059</c:v>
                </c:pt>
                <c:pt idx="19">
                  <c:v>33.46539645332837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926-9a5b-2650-c4a80af00f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926-9a5b-2650-c4a80af00f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926-9a5b-2650-c4a80af00f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926-9a5b-2650-c4a80af00f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926-9a5b-2650-c4a80af00f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926-9a5b-2650-c4a80af00f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926-9a5b-2650-c4a80af00f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926-9a5b-2650-c4a80af00f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926-9a5b-2650-c4a80af00f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926-9a5b-2650-c4a80af00f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926-9a5b-2650-c4a80af00f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926-9a5b-2650-c4a80af00f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926-9a5b-2650-c4a80af00f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926-9a5b-2650-c4a80af00f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926-9a5b-2650-c4a80af00f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926-9a5b-2650-c4a80af00f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926-9a5b-2650-c4a80af00f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926-9a5b-2650-c4a80af00f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926-9a5b-2650-c4a80af00f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926-9a5b-2650-c4a80af00f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60.317663084567485</c:v>
                </c:pt>
                <c:pt idx="1">
                  <c:v>46.76226634389586</c:v>
                </c:pt>
                <c:pt idx="2">
                  <c:v>29.49813535242157</c:v>
                </c:pt>
                <c:pt idx="3">
                  <c:v>53.96315066492209</c:v>
                </c:pt>
                <c:pt idx="4">
                  <c:v>36.2403095513281</c:v>
                </c:pt>
                <c:pt idx="5">
                  <c:v>39.325697808551645</c:v>
                </c:pt>
                <c:pt idx="6">
                  <c:v>45.88885025600194</c:v>
                </c:pt>
                <c:pt idx="7">
                  <c:v>42.774482485698876</c:v>
                </c:pt>
                <c:pt idx="8">
                  <c:v>50.90216128303733</c:v>
                </c:pt>
                <c:pt idx="9">
                  <c:v>46.13917654586352</c:v>
                </c:pt>
                <c:pt idx="10">
                  <c:v>30.811461214586217</c:v>
                </c:pt>
                <c:pt idx="11">
                  <c:v>42.210967071881</c:v>
                </c:pt>
                <c:pt idx="12">
                  <c:v>54.04830111858524</c:v>
                </c:pt>
                <c:pt idx="13">
                  <c:v>53.08973906130523</c:v>
                </c:pt>
                <c:pt idx="14">
                  <c:v>54.124259563305635</c:v>
                </c:pt>
                <c:pt idx="15">
                  <c:v>45.25783401536412</c:v>
                </c:pt>
                <c:pt idx="16">
                  <c:v>49.52406733925882</c:v>
                </c:pt>
                <c:pt idx="17">
                  <c:v>45.505006240720625</c:v>
                </c:pt>
                <c:pt idx="18">
                  <c:v>50.63524120244914</c:v>
                </c:pt>
                <c:pt idx="19">
                  <c:v>36.54826371621003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a99-8d56-2aa5-373867e7b2e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a99-8d56-2aa5-373867e7b2e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a99-8d56-2aa5-373867e7b2e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a99-8d56-2aa5-373867e7b2e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a99-8d56-2aa5-373867e7b2e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a99-8d56-2aa5-373867e7b2e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a99-8d56-2aa5-373867e7b2e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a99-8d56-2aa5-373867e7b2e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a99-8d56-2aa5-373867e7b2e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a99-8d56-2aa5-373867e7b2e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a99-8d56-2aa5-373867e7b2e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a99-8d56-2aa5-373867e7b2e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a99-8d56-2aa5-373867e7b2e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a99-8d56-2aa5-373867e7b2e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a99-8d56-2aa5-373867e7b2e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a99-8d56-2aa5-373867e7b2e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a99-8d56-2aa5-373867e7b2e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a99-8d56-2aa5-373867e7b2e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a99-8d56-2aa5-373867e7b2e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a99-8d56-2aa5-373867e7b2e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53.48430400080819</c:v>
                </c:pt>
                <c:pt idx="1">
                  <c:v>50.99746662168861</c:v>
                </c:pt>
                <c:pt idx="2">
                  <c:v>40.5530025453713</c:v>
                </c:pt>
                <c:pt idx="3">
                  <c:v>45.01430057517113</c:v>
                </c:pt>
                <c:pt idx="4">
                  <c:v>38.082105829421096</c:v>
                </c:pt>
                <c:pt idx="5">
                  <c:v>56.208842106741784</c:v>
                </c:pt>
                <c:pt idx="6">
                  <c:v>43.37450177610171</c:v>
                </c:pt>
                <c:pt idx="7">
                  <c:v>53.46011424798984</c:v>
                </c:pt>
                <c:pt idx="8">
                  <c:v>61.233123093266435</c:v>
                </c:pt>
                <c:pt idx="9">
                  <c:v>47.929473038431524</c:v>
                </c:pt>
                <c:pt idx="10">
                  <c:v>59.451526733401245</c:v>
                </c:pt>
                <c:pt idx="11">
                  <c:v>65.25144232049696</c:v>
                </c:pt>
                <c:pt idx="12">
                  <c:v>47.16770307055364</c:v>
                </c:pt>
                <c:pt idx="13">
                  <c:v>60.080514166675826</c:v>
                </c:pt>
                <c:pt idx="14">
                  <c:v>59.17044824899634</c:v>
                </c:pt>
                <c:pt idx="15">
                  <c:v>54.15181414217458</c:v>
                </c:pt>
                <c:pt idx="16">
                  <c:v>48.04127356604643</c:v>
                </c:pt>
                <c:pt idx="17">
                  <c:v>53.04701292973347</c:v>
                </c:pt>
                <c:pt idx="18">
                  <c:v>57.624983258916174</c:v>
                </c:pt>
                <c:pt idx="19">
                  <c:v>55.44203059341581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23.545735661268292</c:v>
                </c:pt>
                <c:pt idx="1">
                  <c:v>11.885053084280099</c:v>
                </c:pt>
                <c:pt idx="2">
                  <c:v>40.21889342498635</c:v>
                </c:pt>
                <c:pt idx="3">
                  <c:v>38.77283508899379</c:v>
                </c:pt>
                <c:pt idx="4">
                  <c:v>37.05017577263199</c:v>
                </c:pt>
                <c:pt idx="5">
                  <c:v>21.99994870809487</c:v>
                </c:pt>
                <c:pt idx="6">
                  <c:v>28.278086679418088</c:v>
                </c:pt>
                <c:pt idx="7">
                  <c:v>31.785215843268798</c:v>
                </c:pt>
                <c:pt idx="8">
                  <c:v>14.370257574885136</c:v>
                </c:pt>
                <c:pt idx="9">
                  <c:v>23.473458059855222</c:v>
                </c:pt>
                <c:pt idx="10">
                  <c:v>20.463610447525497</c:v>
                </c:pt>
                <c:pt idx="11">
                  <c:v>26.376851851153752</c:v>
                </c:pt>
                <c:pt idx="12">
                  <c:v>19.30788144410214</c:v>
                </c:pt>
                <c:pt idx="13">
                  <c:v>13.248533960792638</c:v>
                </c:pt>
                <c:pt idx="14">
                  <c:v>29.900371168451944</c:v>
                </c:pt>
                <c:pt idx="15">
                  <c:v>49.089216686468816</c:v>
                </c:pt>
                <c:pt idx="16">
                  <c:v>22.397175329479214</c:v>
                </c:pt>
                <c:pt idx="17">
                  <c:v>28.27286524184409</c:v>
                </c:pt>
                <c:pt idx="18">
                  <c:v>50.85539456004875</c:v>
                </c:pt>
                <c:pt idx="19">
                  <c:v>12.156127823202805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5b0-3965-efce-a108db8f758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5b0-3965-efce-a108db8f758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5b0-3965-efce-a108db8f758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5b0-3965-efce-a108db8f758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5b0-3965-efce-a108db8f758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5b0-3965-efce-a108db8f758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5b0-3965-efce-a108db8f758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5b0-3965-efce-a108db8f758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5b0-3965-efce-a108db8f758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5b0-3965-efce-a108db8f758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5b0-3965-efce-a108db8f758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5b0-3965-efce-a108db8f758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5b0-3965-efce-a108db8f758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5b0-3965-efce-a108db8f758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5b0-3965-efce-a108db8f758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5b0-3965-efce-a108db8f758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5b0-3965-efce-a108db8f758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5b0-3965-efce-a108db8f758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5b0-3965-efce-a108db8f758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5b0-3965-efce-a108db8f758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10.734160158855836</c:v>
                </c:pt>
                <c:pt idx="1">
                  <c:v>18.080167552098303</c:v>
                </c:pt>
                <c:pt idx="2">
                  <c:v>7.440124852462727</c:v>
                </c:pt>
                <c:pt idx="3">
                  <c:v>27.376149655467326</c:v>
                </c:pt>
                <c:pt idx="4">
                  <c:v>9.53592326764381</c:v>
                </c:pt>
                <c:pt idx="5">
                  <c:v>3.826065024827687</c:v>
                </c:pt>
                <c:pt idx="6">
                  <c:v>5.27663364427569</c:v>
                </c:pt>
                <c:pt idx="7">
                  <c:v>35.110712415814724</c:v>
                </c:pt>
                <c:pt idx="8">
                  <c:v>13.142375672599934</c:v>
                </c:pt>
                <c:pt idx="9">
                  <c:v>3.4152170176832684</c:v>
                </c:pt>
                <c:pt idx="10">
                  <c:v>7.950674430727085</c:v>
                </c:pt>
                <c:pt idx="11">
                  <c:v>4.843222419238926</c:v>
                </c:pt>
                <c:pt idx="12">
                  <c:v>4.420747350639594</c:v>
                </c:pt>
                <c:pt idx="13">
                  <c:v>4.328551541901509</c:v>
                </c:pt>
                <c:pt idx="14">
                  <c:v>4.135883504571022</c:v>
                </c:pt>
                <c:pt idx="15">
                  <c:v>5.25375694397594</c:v>
                </c:pt>
                <c:pt idx="16">
                  <c:v>3.8278801530157525</c:v>
                </c:pt>
                <c:pt idx="17">
                  <c:v>7.934441835539003</c:v>
                </c:pt>
                <c:pt idx="18">
                  <c:v>10.107878171335955</c:v>
                </c:pt>
                <c:pt idx="19">
                  <c:v>3.845547637703013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ad-ee10-31db-232ff5a4d2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aad-ee10-31db-232ff5a4d2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ad-ee10-31db-232ff5a4d2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aad-ee10-31db-232ff5a4d2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ad-ee10-31db-232ff5a4d2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aad-ee10-31db-232ff5a4d2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ad-ee10-31db-232ff5a4d2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aad-ee10-31db-232ff5a4d2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aad-ee10-31db-232ff5a4d2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aad-ee10-31db-232ff5a4d2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aad-ee10-31db-232ff5a4d2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aad-ee10-31db-232ff5a4d2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aad-ee10-31db-232ff5a4d2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aad-ee10-31db-232ff5a4d2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aad-ee10-31db-232ff5a4d2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aad-ee10-31db-232ff5a4d2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aad-ee10-31db-232ff5a4d2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aad-ee10-31db-232ff5a4d2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aad-ee10-31db-232ff5a4d2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aad-ee10-31db-232ff5a4d2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7.742554909033779</c:v>
                </c:pt>
                <c:pt idx="1">
                  <c:v>38.2013523061798</c:v>
                </c:pt>
                <c:pt idx="2">
                  <c:v>10.852605838041976</c:v>
                </c:pt>
                <c:pt idx="3">
                  <c:v>8.169484176688814</c:v>
                </c:pt>
                <c:pt idx="4">
                  <c:v>25.21997983206251</c:v>
                </c:pt>
                <c:pt idx="5">
                  <c:v>10.198846557264249</c:v>
                </c:pt>
                <c:pt idx="6">
                  <c:v>7.724272466744612</c:v>
                </c:pt>
                <c:pt idx="7">
                  <c:v>23.799894053051265</c:v>
                </c:pt>
                <c:pt idx="8">
                  <c:v>12.697319051148249</c:v>
                </c:pt>
                <c:pt idx="9">
                  <c:v>6.2114848274883006</c:v>
                </c:pt>
                <c:pt idx="10">
                  <c:v>18.83736658682013</c:v>
                </c:pt>
                <c:pt idx="11">
                  <c:v>10.11795230927706</c:v>
                </c:pt>
                <c:pt idx="12">
                  <c:v>5.565430340305655</c:v>
                </c:pt>
                <c:pt idx="13">
                  <c:v>4.6750543352141385</c:v>
                </c:pt>
                <c:pt idx="14">
                  <c:v>11.044375489936083</c:v>
                </c:pt>
                <c:pt idx="15">
                  <c:v>1.2217509695288997</c:v>
                </c:pt>
                <c:pt idx="16">
                  <c:v>10.307595007012267</c:v>
                </c:pt>
                <c:pt idx="17">
                  <c:v>7.20150171548262</c:v>
                </c:pt>
                <c:pt idx="18">
                  <c:v>10.258315908322494</c:v>
                </c:pt>
                <c:pt idx="19">
                  <c:v>1.9686672164130499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81-09d0-f67e-facbb0cd4e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81-09d0-f67e-facbb0cd4e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81-09d0-f67e-facbb0cd4e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81-09d0-f67e-facbb0cd4e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b81-09d0-f67e-facbb0cd4e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b81-09d0-f67e-facbb0cd4e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b81-09d0-f67e-facbb0cd4e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b81-09d0-f67e-facbb0cd4e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b81-09d0-f67e-facbb0cd4e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b81-09d0-f67e-facbb0cd4e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b81-09d0-f67e-facbb0cd4e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b81-09d0-f67e-facbb0cd4e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b81-09d0-f67e-facbb0cd4e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b81-09d0-f67e-facbb0cd4e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b81-09d0-f67e-facbb0cd4e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b81-09d0-f67e-facbb0cd4e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b81-09d0-f67e-facbb0cd4e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b81-09d0-f67e-facbb0cd4e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b81-09d0-f67e-facbb0cd4e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b81-09d0-f67e-facbb0cd4e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47.85238598321931</c:v>
                </c:pt>
                <c:pt idx="1">
                  <c:v>48.82679764226708</c:v>
                </c:pt>
                <c:pt idx="2">
                  <c:v>56.475579870878825</c:v>
                </c:pt>
                <c:pt idx="3">
                  <c:v>81.86022853627856</c:v>
                </c:pt>
                <c:pt idx="4">
                  <c:v>56.05088467345745</c:v>
                </c:pt>
                <c:pt idx="5">
                  <c:v>39.0957038489063</c:v>
                </c:pt>
                <c:pt idx="6">
                  <c:v>73.89291855948896</c:v>
                </c:pt>
                <c:pt idx="7">
                  <c:v>42.09596729874041</c:v>
                </c:pt>
                <c:pt idx="8">
                  <c:v>47.6482840109886</c:v>
                </c:pt>
                <c:pt idx="9">
                  <c:v>34.85826516596219</c:v>
                </c:pt>
                <c:pt idx="10">
                  <c:v>65.45955068149887</c:v>
                </c:pt>
                <c:pt idx="11">
                  <c:v>75.66609034169288</c:v>
                </c:pt>
                <c:pt idx="12">
                  <c:v>83.57223997374713</c:v>
                </c:pt>
                <c:pt idx="13">
                  <c:v>49.83301358278539</c:v>
                </c:pt>
                <c:pt idx="14">
                  <c:v>48.20066402564165</c:v>
                </c:pt>
                <c:pt idx="15">
                  <c:v>19.02595178243078</c:v>
                </c:pt>
                <c:pt idx="16">
                  <c:v>25.59989499607722</c:v>
                </c:pt>
                <c:pt idx="17">
                  <c:v>27.803144137643937</c:v>
                </c:pt>
                <c:pt idx="18">
                  <c:v>54.85666642154157</c:v>
                </c:pt>
                <c:pt idx="19">
                  <c:v>80.83475489443515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d7f-8d43-1cd4-d22560187de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d7f-8d43-1cd4-d22560187de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d7f-8d43-1cd4-d22560187de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d7f-8d43-1cd4-d22560187de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d7f-8d43-1cd4-d22560187de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d7f-8d43-1cd4-d22560187de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d7f-8d43-1cd4-d22560187de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d7f-8d43-1cd4-d22560187de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d7f-8d43-1cd4-d22560187de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d7f-8d43-1cd4-d22560187de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d7f-8d43-1cd4-d22560187de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d7f-8d43-1cd4-d22560187de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d7f-8d43-1cd4-d22560187de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d7f-8d43-1cd4-d22560187de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d7f-8d43-1cd4-d22560187de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d7f-8d43-1cd4-d22560187de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d7f-8d43-1cd4-d22560187de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d7f-8d43-1cd4-d22560187de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d7f-8d43-1cd4-d22560187de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d7f-8d43-1cd4-d22560187de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73.30108650352695</c:v>
                </c:pt>
                <c:pt idx="1">
                  <c:v>72.38361422199817</c:v>
                </c:pt>
                <c:pt idx="2">
                  <c:v>60.6152167532743</c:v>
                </c:pt>
                <c:pt idx="3">
                  <c:v>47.268563619968745</c:v>
                </c:pt>
                <c:pt idx="4">
                  <c:v>26.978184080497872</c:v>
                </c:pt>
                <c:pt idx="5">
                  <c:v>38.19431503076819</c:v>
                </c:pt>
                <c:pt idx="6">
                  <c:v>43.10542600435525</c:v>
                </c:pt>
                <c:pt idx="7">
                  <c:v>88.16893135734323</c:v>
                </c:pt>
                <c:pt idx="8">
                  <c:v>58.42090970559241</c:v>
                </c:pt>
                <c:pt idx="9">
                  <c:v>52.77311556785704</c:v>
                </c:pt>
                <c:pt idx="10">
                  <c:v>35.00674861205365</c:v>
                </c:pt>
                <c:pt idx="11">
                  <c:v>60.67274514797297</c:v>
                </c:pt>
                <c:pt idx="12">
                  <c:v>64.35879471999772</c:v>
                </c:pt>
                <c:pt idx="13">
                  <c:v>57.07358448342541</c:v>
                </c:pt>
                <c:pt idx="14">
                  <c:v>52.10584799803101</c:v>
                </c:pt>
                <c:pt idx="15">
                  <c:v>16.769646702870205</c:v>
                </c:pt>
                <c:pt idx="16">
                  <c:v>40.47777041627656</c:v>
                </c:pt>
                <c:pt idx="17">
                  <c:v>25.397905262961277</c:v>
                </c:pt>
                <c:pt idx="18">
                  <c:v>41.0993686411097</c:v>
                </c:pt>
                <c:pt idx="19">
                  <c:v>70.57518122168437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64d-3b38-9e25-c44abf7507d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64d-3b38-9e25-c44abf7507d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64d-3b38-9e25-c44abf7507d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64d-3b38-9e25-c44abf7507d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64d-3b38-9e25-c44abf7507d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64d-3b38-9e25-c44abf7507d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64d-3b38-9e25-c44abf7507d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64d-3b38-9e25-c44abf7507d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64d-3b38-9e25-c44abf7507d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64d-3b38-9e25-c44abf7507d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64d-3b38-9e25-c44abf7507d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64d-3b38-9e25-c44abf7507d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64d-3b38-9e25-c44abf7507d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64d-3b38-9e25-c44abf7507d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64d-3b38-9e25-c44abf7507d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64d-3b38-9e25-c44abf7507d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64d-3b38-9e25-c44abf7507d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64d-3b38-9e25-c44abf7507d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64d-3b38-9e25-c44abf7507d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64d-3b38-9e25-c44abf7507d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40.64875657008115</c:v>
                </c:pt>
                <c:pt idx="1">
                  <c:v>55.17423220020694</c:v>
                </c:pt>
                <c:pt idx="2">
                  <c:v>52.62235942865524</c:v>
                </c:pt>
                <c:pt idx="3">
                  <c:v>7.020303368819615</c:v>
                </c:pt>
                <c:pt idx="4">
                  <c:v>48.29663271384334</c:v>
                </c:pt>
                <c:pt idx="5">
                  <c:v>36.323991676464814</c:v>
                </c:pt>
                <c:pt idx="6">
                  <c:v>57.929093978147264</c:v>
                </c:pt>
                <c:pt idx="7">
                  <c:v>21.100748206569236</c:v>
                </c:pt>
                <c:pt idx="8">
                  <c:v>30.3783207646282</c:v>
                </c:pt>
                <c:pt idx="9">
                  <c:v>63.26306866644734</c:v>
                </c:pt>
                <c:pt idx="10">
                  <c:v>28.094241232217463</c:v>
                </c:pt>
                <c:pt idx="11">
                  <c:v>55.91426322802941</c:v>
                </c:pt>
                <c:pt idx="12">
                  <c:v>47.51242374395102</c:v>
                </c:pt>
                <c:pt idx="13">
                  <c:v>48.238082659076866</c:v>
                </c:pt>
                <c:pt idx="14">
                  <c:v>41.04593771989096</c:v>
                </c:pt>
                <c:pt idx="15">
                  <c:v>34.16528929854108</c:v>
                </c:pt>
                <c:pt idx="16">
                  <c:v>26.285711271884026</c:v>
                </c:pt>
                <c:pt idx="17">
                  <c:v>56.7590024479374</c:v>
                </c:pt>
                <c:pt idx="18">
                  <c:v>40.8197874147079</c:v>
                </c:pt>
                <c:pt idx="19">
                  <c:v>32.61843241130894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685-4149-c75c-7690dde636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685-4149-c75c-7690dde636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685-4149-c75c-7690dde636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685-4149-c75c-7690dde636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685-4149-c75c-7690dde636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685-4149-c75c-7690dde636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685-4149-c75c-7690dde636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685-4149-c75c-7690dde636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685-4149-c75c-7690dde636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685-4149-c75c-7690dde636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685-4149-c75c-7690dde636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685-4149-c75c-7690dde636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685-4149-c75c-7690dde636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685-4149-c75c-7690dde636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685-4149-c75c-7690dde636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685-4149-c75c-7690dde636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685-4149-c75c-7690dde636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685-4149-c75c-7690dde636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685-4149-c75c-7690dde636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685-4149-c75c-7690dde636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37.33878885776824</c:v>
                </c:pt>
                <c:pt idx="1">
                  <c:v>23.42795826426775</c:v>
                </c:pt>
                <c:pt idx="2">
                  <c:v>31.785215843268798</c:v>
                </c:pt>
                <c:pt idx="3">
                  <c:v>26.63867028040745</c:v>
                </c:pt>
                <c:pt idx="4">
                  <c:v>38.77283508899379</c:v>
                </c:pt>
                <c:pt idx="5">
                  <c:v>32.28265292447558</c:v>
                </c:pt>
                <c:pt idx="6">
                  <c:v>9.995653416821598</c:v>
                </c:pt>
                <c:pt idx="7">
                  <c:v>23.545735661268292</c:v>
                </c:pt>
                <c:pt idx="8">
                  <c:v>24.350752138845866</c:v>
                </c:pt>
                <c:pt idx="9">
                  <c:v>22.243848261023203</c:v>
                </c:pt>
                <c:pt idx="10">
                  <c:v>25.447889017852894</c:v>
                </c:pt>
                <c:pt idx="11">
                  <c:v>29.48510064370788</c:v>
                </c:pt>
                <c:pt idx="12">
                  <c:v>28.226427057774753</c:v>
                </c:pt>
                <c:pt idx="13">
                  <c:v>49.089216686468816</c:v>
                </c:pt>
                <c:pt idx="14">
                  <c:v>28.647897679663714</c:v>
                </c:pt>
                <c:pt idx="15">
                  <c:v>38.29434091095412</c:v>
                </c:pt>
                <c:pt idx="16">
                  <c:v>22.98414462106921</c:v>
                </c:pt>
                <c:pt idx="17">
                  <c:v>31.21742637463558</c:v>
                </c:pt>
                <c:pt idx="18">
                  <c:v>20.277951497879002</c:v>
                </c:pt>
                <c:pt idx="19">
                  <c:v>12.156127823202805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04-e9c5-6653-b89ce65667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04-e9c5-6653-b89ce65667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04-e9c5-6653-b89ce65667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04-e9c5-6653-b89ce65667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604-e9c5-6653-b89ce65667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604-e9c5-6653-b89ce65667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604-e9c5-6653-b89ce65667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604-e9c5-6653-b89ce65667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604-e9c5-6653-b89ce65667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604-e9c5-6653-b89ce65667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604-e9c5-6653-b89ce65667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604-e9c5-6653-b89ce65667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604-e9c5-6653-b89ce65667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604-e9c5-6653-b89ce65667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604-e9c5-6653-b89ce65667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604-e9c5-6653-b89ce65667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604-e9c5-6653-b89ce65667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604-e9c5-6653-b89ce65667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604-e9c5-6653-b89ce65667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604-e9c5-6653-b89ce65667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52.899124386118594</c:v>
                </c:pt>
                <c:pt idx="1">
                  <c:v>46.01101285142108</c:v>
                </c:pt>
                <c:pt idx="2">
                  <c:v>52.940195291921256</c:v>
                </c:pt>
                <c:pt idx="3">
                  <c:v>32.83679281784618</c:v>
                </c:pt>
                <c:pt idx="4">
                  <c:v>59.65029310593578</c:v>
                </c:pt>
                <c:pt idx="5">
                  <c:v>53.414863290502</c:v>
                </c:pt>
                <c:pt idx="6">
                  <c:v>44.881927859908835</c:v>
                </c:pt>
                <c:pt idx="7">
                  <c:v>53.369046320097425</c:v>
                </c:pt>
                <c:pt idx="8">
                  <c:v>59.43559508689973</c:v>
                </c:pt>
                <c:pt idx="9">
                  <c:v>57.94838873542376</c:v>
                </c:pt>
                <c:pt idx="10">
                  <c:v>47.21251362904904</c:v>
                </c:pt>
                <c:pt idx="11">
                  <c:v>64.51681511906881</c:v>
                </c:pt>
                <c:pt idx="12">
                  <c:v>52.471254182944755</c:v>
                </c:pt>
                <c:pt idx="13">
                  <c:v>60.992028575827064</c:v>
                </c:pt>
                <c:pt idx="14">
                  <c:v>50.50692599911658</c:v>
                </c:pt>
                <c:pt idx="15">
                  <c:v>54.563405880897335</c:v>
                </c:pt>
                <c:pt idx="16">
                  <c:v>64.87429044622988</c:v>
                </c:pt>
                <c:pt idx="17">
                  <c:v>57.424365197036344</c:v>
                </c:pt>
                <c:pt idx="18">
                  <c:v>46.63232416311217</c:v>
                </c:pt>
                <c:pt idx="19">
                  <c:v>43.90714008783267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63-c375-ea46-b035ed20c0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563-c375-ea46-b035ed20c0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563-c375-ea46-b035ed20c0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563-c375-ea46-b035ed20c0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563-c375-ea46-b035ed20c0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563-c375-ea46-b035ed20c0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563-c375-ea46-b035ed20c0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563-c375-ea46-b035ed20c0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563-c375-ea46-b035ed20c0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563-c375-ea46-b035ed20c0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563-c375-ea46-b035ed20c0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563-c375-ea46-b035ed20c0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563-c375-ea46-b035ed20c0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563-c375-ea46-b035ed20c0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563-c375-ea46-b035ed20c0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563-c375-ea46-b035ed20c0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563-c375-ea46-b035ed20c0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563-c375-ea46-b035ed20c0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563-c375-ea46-b035ed20c0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563-c375-ea46-b035ed20c0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30.121836441693883</c:v>
                </c:pt>
                <c:pt idx="1">
                  <c:v>23.958348304726986</c:v>
                </c:pt>
                <c:pt idx="2">
                  <c:v>43.02963705435107</c:v>
                </c:pt>
                <c:pt idx="3">
                  <c:v>28.24149254940553</c:v>
                </c:pt>
                <c:pt idx="4">
                  <c:v>45.436085300332486</c:v>
                </c:pt>
                <c:pt idx="5">
                  <c:v>31.867135893178684</c:v>
                </c:pt>
                <c:pt idx="6">
                  <c:v>38.092164051237255</c:v>
                </c:pt>
                <c:pt idx="7">
                  <c:v>50.015895834835256</c:v>
                </c:pt>
                <c:pt idx="8">
                  <c:v>38.64151859455888</c:v>
                </c:pt>
                <c:pt idx="9">
                  <c:v>32.3519420070212</c:v>
                </c:pt>
                <c:pt idx="10">
                  <c:v>39.32501184689896</c:v>
                </c:pt>
                <c:pt idx="11">
                  <c:v>35.966455744707154</c:v>
                </c:pt>
                <c:pt idx="12">
                  <c:v>19.96742532058954</c:v>
                </c:pt>
                <c:pt idx="13">
                  <c:v>40.24453121916466</c:v>
                </c:pt>
                <c:pt idx="14">
                  <c:v>28.784808484791593</c:v>
                </c:pt>
                <c:pt idx="15">
                  <c:v>19.037856415686296</c:v>
                </c:pt>
                <c:pt idx="16">
                  <c:v>34.48810116649253</c:v>
                </c:pt>
                <c:pt idx="17">
                  <c:v>25.635656054065706</c:v>
                </c:pt>
                <c:pt idx="18">
                  <c:v>37.70724399746394</c:v>
                </c:pt>
                <c:pt idx="19">
                  <c:v>39.462993278378924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01-6ec8-656f-33161c5d215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f01-6ec8-656f-33161c5d215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01-6ec8-656f-33161c5d215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01-6ec8-656f-33161c5d215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f01-6ec8-656f-33161c5d215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f01-6ec8-656f-33161c5d215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f01-6ec8-656f-33161c5d215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f01-6ec8-656f-33161c5d215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f01-6ec8-656f-33161c5d215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f01-6ec8-656f-33161c5d215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f01-6ec8-656f-33161c5d215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f01-6ec8-656f-33161c5d215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f01-6ec8-656f-33161c5d215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f01-6ec8-656f-33161c5d215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f01-6ec8-656f-33161c5d215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f01-6ec8-656f-33161c5d215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f01-6ec8-656f-33161c5d215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f01-6ec8-656f-33161c5d215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f01-6ec8-656f-33161c5d215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f01-6ec8-656f-33161c5d215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46.29610089212399</c:v>
                </c:pt>
                <c:pt idx="1">
                  <c:v>42.774482485698876</c:v>
                </c:pt>
                <c:pt idx="2">
                  <c:v>58.25246415044717</c:v>
                </c:pt>
                <c:pt idx="3">
                  <c:v>53.96315066492209</c:v>
                </c:pt>
                <c:pt idx="4">
                  <c:v>43.93396809159334</c:v>
                </c:pt>
                <c:pt idx="5">
                  <c:v>52.06099339167078</c:v>
                </c:pt>
                <c:pt idx="6">
                  <c:v>46.76226634389586</c:v>
                </c:pt>
                <c:pt idx="7">
                  <c:v>44.82090365628721</c:v>
                </c:pt>
                <c:pt idx="8">
                  <c:v>42.2606855907485</c:v>
                </c:pt>
                <c:pt idx="9">
                  <c:v>64.66750281835802</c:v>
                </c:pt>
                <c:pt idx="10">
                  <c:v>47.97338137374066</c:v>
                </c:pt>
                <c:pt idx="11">
                  <c:v>46.58688538645112</c:v>
                </c:pt>
                <c:pt idx="12">
                  <c:v>66.18108841014076</c:v>
                </c:pt>
                <c:pt idx="13">
                  <c:v>50.90216128303733</c:v>
                </c:pt>
                <c:pt idx="14">
                  <c:v>45.15136290978349</c:v>
                </c:pt>
                <c:pt idx="15">
                  <c:v>44.27983068772405</c:v>
                </c:pt>
                <c:pt idx="16">
                  <c:v>59.02886956805242</c:v>
                </c:pt>
                <c:pt idx="17">
                  <c:v>52.677113469537325</c:v>
                </c:pt>
                <c:pt idx="18">
                  <c:v>36.79089070144961</c:v>
                </c:pt>
                <c:pt idx="19">
                  <c:v>60.317663084567485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b1-846f-42ec-e77c170f92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b1-846f-42ec-e77c170f92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b1-846f-42ec-e77c170f92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b1-846f-42ec-e77c170f92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b1-846f-42ec-e77c170f92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b1-846f-42ec-e77c170f92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b1-846f-42ec-e77c170f92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b1-846f-42ec-e77c170f92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b1-846f-42ec-e77c170f92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b1-846f-42ec-e77c170f92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b1-846f-42ec-e77c170f92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b1-846f-42ec-e77c170f92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b1-846f-42ec-e77c170f92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b1-846f-42ec-e77c170f92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b1-846f-42ec-e77c170f92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b1-846f-42ec-e77c170f92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b1-846f-42ec-e77c170f92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b1-846f-42ec-e77c170f92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b1-846f-42ec-e77c170f92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b1-846f-42ec-e77c170f92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63.57143748218535</c:v>
                </c:pt>
                <c:pt idx="1">
                  <c:v>53.46011424798984</c:v>
                </c:pt>
                <c:pt idx="2">
                  <c:v>55.60411228853651</c:v>
                </c:pt>
                <c:pt idx="3">
                  <c:v>45.01430057517113</c:v>
                </c:pt>
                <c:pt idx="4">
                  <c:v>58.04216328679877</c:v>
                </c:pt>
                <c:pt idx="5">
                  <c:v>53.66115509265036</c:v>
                </c:pt>
                <c:pt idx="6">
                  <c:v>50.99746662168861</c:v>
                </c:pt>
                <c:pt idx="7">
                  <c:v>61.612689459017616</c:v>
                </c:pt>
                <c:pt idx="8">
                  <c:v>42.72445680305861</c:v>
                </c:pt>
                <c:pt idx="9">
                  <c:v>43.06008953142691</c:v>
                </c:pt>
                <c:pt idx="10">
                  <c:v>56.44179545626242</c:v>
                </c:pt>
                <c:pt idx="11">
                  <c:v>50.680691147098045</c:v>
                </c:pt>
                <c:pt idx="12">
                  <c:v>45.51348042163857</c:v>
                </c:pt>
                <c:pt idx="13">
                  <c:v>61.233123093266435</c:v>
                </c:pt>
                <c:pt idx="14">
                  <c:v>55.42880950543406</c:v>
                </c:pt>
                <c:pt idx="15">
                  <c:v>54.47830612845732</c:v>
                </c:pt>
                <c:pt idx="16">
                  <c:v>48.76344593299093</c:v>
                </c:pt>
                <c:pt idx="17">
                  <c:v>45.02672127154376</c:v>
                </c:pt>
                <c:pt idx="18">
                  <c:v>35.914592154959095</c:v>
                </c:pt>
                <c:pt idx="19">
                  <c:v>53.48430400080819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53.369046320097425</c:v>
                </c:pt>
                <c:pt idx="1">
                  <c:v>46.20932801364208</c:v>
                </c:pt>
                <c:pt idx="2">
                  <c:v>46.265218988947254</c:v>
                </c:pt>
                <c:pt idx="3">
                  <c:v>59.65029310593578</c:v>
                </c:pt>
                <c:pt idx="4">
                  <c:v>51.71041690225002</c:v>
                </c:pt>
                <c:pt idx="5">
                  <c:v>59.02701245395086</c:v>
                </c:pt>
                <c:pt idx="6">
                  <c:v>42.40078890704551</c:v>
                </c:pt>
                <c:pt idx="7">
                  <c:v>52.940195291921256</c:v>
                </c:pt>
                <c:pt idx="8">
                  <c:v>72.51864463555009</c:v>
                </c:pt>
                <c:pt idx="9">
                  <c:v>51.626323693367986</c:v>
                </c:pt>
                <c:pt idx="10">
                  <c:v>36.25595607146824</c:v>
                </c:pt>
                <c:pt idx="11">
                  <c:v>51.76454452236796</c:v>
                </c:pt>
                <c:pt idx="12">
                  <c:v>45.43659697396324</c:v>
                </c:pt>
                <c:pt idx="13">
                  <c:v>70.60723401379752</c:v>
                </c:pt>
                <c:pt idx="14">
                  <c:v>45.140141185286794</c:v>
                </c:pt>
                <c:pt idx="15">
                  <c:v>60.992028575827064</c:v>
                </c:pt>
                <c:pt idx="16">
                  <c:v>38.856328223333136</c:v>
                </c:pt>
                <c:pt idx="17">
                  <c:v>56.91085503356451</c:v>
                </c:pt>
                <c:pt idx="18">
                  <c:v>47.745339703705724</c:v>
                </c:pt>
                <c:pt idx="19">
                  <c:v>43.90714008783267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b2-5592-cc54-1b3499c7b13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b2-5592-cc54-1b3499c7b13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b2-5592-cc54-1b3499c7b13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b2-5592-cc54-1b3499c7b13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b2-5592-cc54-1b3499c7b13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b2-5592-cc54-1b3499c7b13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b2-5592-cc54-1b3499c7b13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b2-5592-cc54-1b3499c7b13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b2-5592-cc54-1b3499c7b13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b2-5592-cc54-1b3499c7b13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b2-5592-cc54-1b3499c7b13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b2-5592-cc54-1b3499c7b13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b2-5592-cc54-1b3499c7b13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b2-5592-cc54-1b3499c7b13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b2-5592-cc54-1b3499c7b13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b2-5592-cc54-1b3499c7b13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b2-5592-cc54-1b3499c7b13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b2-5592-cc54-1b3499c7b13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b2-5592-cc54-1b3499c7b13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b2-5592-cc54-1b3499c7b13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42.301835669208465</c:v>
                </c:pt>
                <c:pt idx="1">
                  <c:v>54.71515900307318</c:v>
                </c:pt>
                <c:pt idx="2">
                  <c:v>47.53262450376481</c:v>
                </c:pt>
                <c:pt idx="3">
                  <c:v>60.418948706555796</c:v>
                </c:pt>
                <c:pt idx="4">
                  <c:v>40.33051062519392</c:v>
                </c:pt>
                <c:pt idx="5">
                  <c:v>28.624181645166587</c:v>
                </c:pt>
                <c:pt idx="6">
                  <c:v>62.602919790978376</c:v>
                </c:pt>
                <c:pt idx="7">
                  <c:v>36.80509259202535</c:v>
                </c:pt>
                <c:pt idx="8">
                  <c:v>45.188766448917946</c:v>
                </c:pt>
                <c:pt idx="9">
                  <c:v>31.883288947263726</c:v>
                </c:pt>
                <c:pt idx="10">
                  <c:v>46.015791122001964</c:v>
                </c:pt>
                <c:pt idx="11">
                  <c:v>48.07443876924762</c:v>
                </c:pt>
                <c:pt idx="12">
                  <c:v>47.29074487817561</c:v>
                </c:pt>
                <c:pt idx="13">
                  <c:v>54.1589397558921</c:v>
                </c:pt>
                <c:pt idx="14">
                  <c:v>45.807485237038726</c:v>
                </c:pt>
                <c:pt idx="15">
                  <c:v>28.11442219730026</c:v>
                </c:pt>
                <c:pt idx="16">
                  <c:v>33.862845107806834</c:v>
                </c:pt>
                <c:pt idx="17">
                  <c:v>45.370039367766154</c:v>
                </c:pt>
                <c:pt idx="18">
                  <c:v>37.38621573060069</c:v>
                </c:pt>
                <c:pt idx="19">
                  <c:v>65.89526001745492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75a-78df-b0a3-80daff69a11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75a-78df-b0a3-80daff69a11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75a-78df-b0a3-80daff69a11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75a-78df-b0a3-80daff69a11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75a-78df-b0a3-80daff69a11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75a-78df-b0a3-80daff69a11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75a-78df-b0a3-80daff69a11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75a-78df-b0a3-80daff69a11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75a-78df-b0a3-80daff69a11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75a-78df-b0a3-80daff69a11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75a-78df-b0a3-80daff69a11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75a-78df-b0a3-80daff69a11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75a-78df-b0a3-80daff69a11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75a-78df-b0a3-80daff69a11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75a-78df-b0a3-80daff69a11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75a-78df-b0a3-80daff69a11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75a-78df-b0a3-80daff69a11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75a-78df-b0a3-80daff69a11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75a-78df-b0a3-80daff69a11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75a-78df-b0a3-80daff69a11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11.410423775125997</c:v>
                </c:pt>
                <c:pt idx="1">
                  <c:v>23.799894053051265</c:v>
                </c:pt>
                <c:pt idx="2">
                  <c:v>12.158545902525459</c:v>
                </c:pt>
                <c:pt idx="3">
                  <c:v>8.169484176688814</c:v>
                </c:pt>
                <c:pt idx="4">
                  <c:v>12.31827652925058</c:v>
                </c:pt>
                <c:pt idx="5">
                  <c:v>1.6198872153100827</c:v>
                </c:pt>
                <c:pt idx="6">
                  <c:v>38.2013523061798</c:v>
                </c:pt>
                <c:pt idx="7">
                  <c:v>3.269185945706933</c:v>
                </c:pt>
                <c:pt idx="8">
                  <c:v>17.31886415456539</c:v>
                </c:pt>
                <c:pt idx="9">
                  <c:v>10.296108889099292</c:v>
                </c:pt>
                <c:pt idx="10">
                  <c:v>23.046771515544297</c:v>
                </c:pt>
                <c:pt idx="11">
                  <c:v>4.09025850976754</c:v>
                </c:pt>
                <c:pt idx="12">
                  <c:v>15.941122256457627</c:v>
                </c:pt>
                <c:pt idx="13">
                  <c:v>12.697319051148249</c:v>
                </c:pt>
                <c:pt idx="14">
                  <c:v>4.134461656455562</c:v>
                </c:pt>
                <c:pt idx="15">
                  <c:v>10.380991101953313</c:v>
                </c:pt>
                <c:pt idx="16">
                  <c:v>7.593309092860805</c:v>
                </c:pt>
                <c:pt idx="17">
                  <c:v>4.141843305857364</c:v>
                </c:pt>
                <c:pt idx="18">
                  <c:v>8.192295562935536</c:v>
                </c:pt>
                <c:pt idx="19">
                  <c:v>7.742554909033779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2ec-8003-9fae-edd28bc89e9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2ec-8003-9fae-edd28bc89e9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2ec-8003-9fae-edd28bc89e9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2ec-8003-9fae-edd28bc89e9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2ec-8003-9fae-edd28bc89e9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2ec-8003-9fae-edd28bc89e9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2ec-8003-9fae-edd28bc89e9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2ec-8003-9fae-edd28bc89e9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2ec-8003-9fae-edd28bc89e9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2ec-8003-9fae-edd28bc89e9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2ec-8003-9fae-edd28bc89e9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2ec-8003-9fae-edd28bc89e9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2ec-8003-9fae-edd28bc89e9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2ec-8003-9fae-edd28bc89e9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2ec-8003-9fae-edd28bc89e9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2ec-8003-9fae-edd28bc89e9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2ec-8003-9fae-edd28bc89e9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2ec-8003-9fae-edd28bc89e9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2ec-8003-9fae-edd28bc89e9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2ec-8003-9fae-edd28bc89e9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44.900172986006886</c:v>
                </c:pt>
                <c:pt idx="1">
                  <c:v>42.09596729874041</c:v>
                </c:pt>
                <c:pt idx="2">
                  <c:v>61.32053619090893</c:v>
                </c:pt>
                <c:pt idx="3">
                  <c:v>81.86022853627856</c:v>
                </c:pt>
                <c:pt idx="4">
                  <c:v>62.4604557495172</c:v>
                </c:pt>
                <c:pt idx="5">
                  <c:v>68.18556249977117</c:v>
                </c:pt>
                <c:pt idx="6">
                  <c:v>48.82679764226708</c:v>
                </c:pt>
                <c:pt idx="7">
                  <c:v>45.3850298934978</c:v>
                </c:pt>
                <c:pt idx="8">
                  <c:v>63.553801003489376</c:v>
                </c:pt>
                <c:pt idx="9">
                  <c:v>36.91976713051961</c:v>
                </c:pt>
                <c:pt idx="10">
                  <c:v>46.0917833242641</c:v>
                </c:pt>
                <c:pt idx="11">
                  <c:v>68.08737409467676</c:v>
                </c:pt>
                <c:pt idx="12">
                  <c:v>50.516094338363494</c:v>
                </c:pt>
                <c:pt idx="13">
                  <c:v>47.6482840109886</c:v>
                </c:pt>
                <c:pt idx="14">
                  <c:v>53.252604979994516</c:v>
                </c:pt>
                <c:pt idx="15">
                  <c:v>39.72599189960203</c:v>
                </c:pt>
                <c:pt idx="16">
                  <c:v>49.83725608484132</c:v>
                </c:pt>
                <c:pt idx="17">
                  <c:v>57.55602496875414</c:v>
                </c:pt>
                <c:pt idx="18">
                  <c:v>30.436310018135853</c:v>
                </c:pt>
                <c:pt idx="19">
                  <c:v>47.85238598321931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00e-f9d8-1523-714d5b1cda1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00e-f9d8-1523-714d5b1cda1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00e-f9d8-1523-714d5b1cda1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00e-f9d8-1523-714d5b1cda1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00e-f9d8-1523-714d5b1cda1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00e-f9d8-1523-714d5b1cda1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00e-f9d8-1523-714d5b1cda1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00e-f9d8-1523-714d5b1cda1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00e-f9d8-1523-714d5b1cda1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00e-f9d8-1523-714d5b1cda1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00e-f9d8-1523-714d5b1cda1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00e-f9d8-1523-714d5b1cda1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00e-f9d8-1523-714d5b1cda1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00e-f9d8-1523-714d5b1cda1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00e-f9d8-1523-714d5b1cda1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00e-f9d8-1523-714d5b1cda1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00e-f9d8-1523-714d5b1cda1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00e-f9d8-1523-714d5b1cda1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00e-f9d8-1523-714d5b1cda1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00e-f9d8-1523-714d5b1cda1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83.09876777430446</c:v>
                </c:pt>
                <c:pt idx="1">
                  <c:v>88.16893135734323</c:v>
                </c:pt>
                <c:pt idx="2">
                  <c:v>46.538865722320985</c:v>
                </c:pt>
                <c:pt idx="3">
                  <c:v>47.268563619968745</c:v>
                </c:pt>
                <c:pt idx="4">
                  <c:v>51.317733810173024</c:v>
                </c:pt>
                <c:pt idx="5">
                  <c:v>80.121541494692</c:v>
                </c:pt>
                <c:pt idx="6">
                  <c:v>72.38361422199817</c:v>
                </c:pt>
                <c:pt idx="7">
                  <c:v>78.93632230109223</c:v>
                </c:pt>
                <c:pt idx="8">
                  <c:v>59.60093554845676</c:v>
                </c:pt>
                <c:pt idx="9">
                  <c:v>35.42669905821669</c:v>
                </c:pt>
                <c:pt idx="10">
                  <c:v>29.63102725425121</c:v>
                </c:pt>
                <c:pt idx="11">
                  <c:v>47.1143991062111</c:v>
                </c:pt>
                <c:pt idx="12">
                  <c:v>70.39604983380335</c:v>
                </c:pt>
                <c:pt idx="13">
                  <c:v>58.42090970559241</c:v>
                </c:pt>
                <c:pt idx="14">
                  <c:v>69.47061884236743</c:v>
                </c:pt>
                <c:pt idx="15">
                  <c:v>62.24997901669644</c:v>
                </c:pt>
                <c:pt idx="16">
                  <c:v>51.58140432343968</c:v>
                </c:pt>
                <c:pt idx="17">
                  <c:v>73.1184313698493</c:v>
                </c:pt>
                <c:pt idx="18">
                  <c:v>38.90891276352628</c:v>
                </c:pt>
                <c:pt idx="19">
                  <c:v>73.30108650352695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56-b89d-e61e-3b0d7213a0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56-b89d-e61e-3b0d7213a0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56-b89d-e61e-3b0d7213a0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56-b89d-e61e-3b0d7213a0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56-b89d-e61e-3b0d7213a0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56-b89d-e61e-3b0d7213a0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56-b89d-e61e-3b0d7213a0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56-b89d-e61e-3b0d7213a0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56-b89d-e61e-3b0d7213a0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56-b89d-e61e-3b0d7213a0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56-b89d-e61e-3b0d7213a0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56-b89d-e61e-3b0d7213a0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56-b89d-e61e-3b0d7213a0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356-b89d-e61e-3b0d7213a0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356-b89d-e61e-3b0d7213a0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356-b89d-e61e-3b0d7213a0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356-b89d-e61e-3b0d7213a0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356-b89d-e61e-3b0d7213a0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356-b89d-e61e-3b0d7213a0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356-b89d-e61e-3b0d7213a0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51.57125132398625</c:v>
                </c:pt>
                <c:pt idx="1">
                  <c:v>21.100748206569236</c:v>
                </c:pt>
                <c:pt idx="2">
                  <c:v>26.751087315267302</c:v>
                </c:pt>
                <c:pt idx="3">
                  <c:v>7.020303368819615</c:v>
                </c:pt>
                <c:pt idx="4">
                  <c:v>24.015127054479514</c:v>
                </c:pt>
                <c:pt idx="5">
                  <c:v>54.82147751103957</c:v>
                </c:pt>
                <c:pt idx="6">
                  <c:v>55.17423220020694</c:v>
                </c:pt>
                <c:pt idx="7">
                  <c:v>46.44446982790351</c:v>
                </c:pt>
                <c:pt idx="8">
                  <c:v>41.30824596787219</c:v>
                </c:pt>
                <c:pt idx="9">
                  <c:v>46.88035282378965</c:v>
                </c:pt>
                <c:pt idx="10">
                  <c:v>18.770388837343308</c:v>
                </c:pt>
                <c:pt idx="11">
                  <c:v>44.763575821647535</c:v>
                </c:pt>
                <c:pt idx="12">
                  <c:v>59.477913954152015</c:v>
                </c:pt>
                <c:pt idx="13">
                  <c:v>30.3783207646282</c:v>
                </c:pt>
                <c:pt idx="14">
                  <c:v>51.399615284820044</c:v>
                </c:pt>
                <c:pt idx="15">
                  <c:v>39.309742280345645</c:v>
                </c:pt>
                <c:pt idx="16">
                  <c:v>24.00036979936295</c:v>
                </c:pt>
                <c:pt idx="17">
                  <c:v>46.84576952978023</c:v>
                </c:pt>
                <c:pt idx="18">
                  <c:v>40.979781826283904</c:v>
                </c:pt>
                <c:pt idx="19">
                  <c:v>40.64875657008115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39-4f2f-a791-41466b5dfe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539-4f2f-a791-41466b5dfe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39-4f2f-a791-41466b5dfe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39-4f2f-a791-41466b5dfe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39-4f2f-a791-41466b5dfe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39-4f2f-a791-41466b5dfe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39-4f2f-a791-41466b5dfe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39-4f2f-a791-41466b5dfe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39-4f2f-a791-41466b5dfe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539-4f2f-a791-41466b5dfe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539-4f2f-a791-41466b5dfe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539-4f2f-a791-41466b5dfe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539-4f2f-a791-41466b5dfe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539-4f2f-a791-41466b5dfe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539-4f2f-a791-41466b5dfe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539-4f2f-a791-41466b5dfe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539-4f2f-a791-41466b5dfe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539-4f2f-a791-41466b5dfe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539-4f2f-a791-41466b5dfe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539-4f2f-a791-41466b5dfe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14.370257574885136</c:v>
                </c:pt>
                <c:pt idx="1">
                  <c:v>9.995653416821598</c:v>
                </c:pt>
                <c:pt idx="2">
                  <c:v>10.298551923967</c:v>
                </c:pt>
                <c:pt idx="3">
                  <c:v>19.30788144410214</c:v>
                </c:pt>
                <c:pt idx="4">
                  <c:v>23.42795826426775</c:v>
                </c:pt>
                <c:pt idx="5">
                  <c:v>25.447889017852894</c:v>
                </c:pt>
                <c:pt idx="6">
                  <c:v>28.278086679418088</c:v>
                </c:pt>
                <c:pt idx="7">
                  <c:v>23.473458059855222</c:v>
                </c:pt>
                <c:pt idx="8">
                  <c:v>24.350752138845866</c:v>
                </c:pt>
                <c:pt idx="9">
                  <c:v>29.900371168451944</c:v>
                </c:pt>
                <c:pt idx="10">
                  <c:v>14.579365875881743</c:v>
                </c:pt>
                <c:pt idx="11">
                  <c:v>25.387795204788944</c:v>
                </c:pt>
                <c:pt idx="12">
                  <c:v>28.226427057774753</c:v>
                </c:pt>
                <c:pt idx="13">
                  <c:v>18.491126699473057</c:v>
                </c:pt>
                <c:pt idx="14">
                  <c:v>37.74855097918088</c:v>
                </c:pt>
                <c:pt idx="15">
                  <c:v>49.089216686468816</c:v>
                </c:pt>
                <c:pt idx="16">
                  <c:v>26.648888886370564</c:v>
                </c:pt>
                <c:pt idx="17">
                  <c:v>38.77283508899379</c:v>
                </c:pt>
                <c:pt idx="18">
                  <c:v>31.785215843268798</c:v>
                </c:pt>
                <c:pt idx="19">
                  <c:v>37.33878885776824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4b9-cf8b-b482-b0d072f09f7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4b9-cf8b-b482-b0d072f09f7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4b9-cf8b-b482-b0d072f09f7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4b9-cf8b-b482-b0d072f09f7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4b9-cf8b-b482-b0d072f09f7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4b9-cf8b-b482-b0d072f09f7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4b9-cf8b-b482-b0d072f09f7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4b9-cf8b-b482-b0d072f09f7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4b9-cf8b-b482-b0d072f09f7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4b9-cf8b-b482-b0d072f09f7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4b9-cf8b-b482-b0d072f09f7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4b9-cf8b-b482-b0d072f09f7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b9-cf8b-b482-b0d072f09f7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4b9-cf8b-b482-b0d072f09f7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4b9-cf8b-b482-b0d072f09f7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4b9-cf8b-b482-b0d072f09f7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4b9-cf8b-b482-b0d072f09f7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4b9-cf8b-b482-b0d072f09f7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b9-cf8b-b482-b0d072f09f7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4b9-cf8b-b482-b0d072f09f7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44.881927859908835</c:v>
                </c:pt>
                <c:pt idx="2">
                  <c:v>43.05045843275014</c:v>
                </c:pt>
                <c:pt idx="3">
                  <c:v>45.43659697396324</c:v>
                </c:pt>
                <c:pt idx="4">
                  <c:v>46.01101285142108</c:v>
                </c:pt>
                <c:pt idx="5">
                  <c:v>47.21251362904904</c:v>
                </c:pt>
                <c:pt idx="6">
                  <c:v>42.40078890704551</c:v>
                </c:pt>
                <c:pt idx="7">
                  <c:v>51.626323693367986</c:v>
                </c:pt>
                <c:pt idx="8">
                  <c:v>59.43559508689973</c:v>
                </c:pt>
                <c:pt idx="9">
                  <c:v>45.140141185286794</c:v>
                </c:pt>
                <c:pt idx="10">
                  <c:v>57.57451450084834</c:v>
                </c:pt>
                <c:pt idx="11">
                  <c:v>62.96690803068102</c:v>
                </c:pt>
                <c:pt idx="12">
                  <c:v>52.471254182944755</c:v>
                </c:pt>
                <c:pt idx="13">
                  <c:v>60.36348611301669</c:v>
                </c:pt>
                <c:pt idx="14">
                  <c:v>47.71975156291374</c:v>
                </c:pt>
                <c:pt idx="15">
                  <c:v>60.992028575827064</c:v>
                </c:pt>
                <c:pt idx="16">
                  <c:v>47.015787894867174</c:v>
                </c:pt>
                <c:pt idx="17">
                  <c:v>59.65029310593578</c:v>
                </c:pt>
                <c:pt idx="18">
                  <c:v>52.940195291921256</c:v>
                </c:pt>
                <c:pt idx="19">
                  <c:v>52.899124386118594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23-b485-ea28-f6d48872daf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23-b485-ea28-f6d48872daf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23-b485-ea28-f6d48872daf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23-b485-ea28-f6d48872daf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23-b485-ea28-f6d48872daf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23-b485-ea28-f6d48872daf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23-b485-ea28-f6d48872daf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23-b485-ea28-f6d48872daf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23-b485-ea28-f6d48872daf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23-b485-ea28-f6d48872daf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23-b485-ea28-f6d48872daf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23-b485-ea28-f6d48872daf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23-b485-ea28-f6d48872daf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23-b485-ea28-f6d48872daf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23-b485-ea28-f6d48872daf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23-b485-ea28-f6d48872daf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23-b485-ea28-f6d48872daf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23-b485-ea28-f6d48872daf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23-b485-ea28-f6d48872daf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23-b485-ea28-f6d48872daf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42.40314211764804</c:v>
                </c:pt>
                <c:pt idx="1">
                  <c:v>38.092164051237255</c:v>
                </c:pt>
                <c:pt idx="2">
                  <c:v>34.22771788390279</c:v>
                </c:pt>
                <c:pt idx="3">
                  <c:v>41.30229258467876</c:v>
                </c:pt>
                <c:pt idx="4">
                  <c:v>23.958348304726986</c:v>
                </c:pt>
                <c:pt idx="5">
                  <c:v>39.32501184689896</c:v>
                </c:pt>
                <c:pt idx="6">
                  <c:v>43.71910785580761</c:v>
                </c:pt>
                <c:pt idx="7">
                  <c:v>42.086565770835215</c:v>
                </c:pt>
                <c:pt idx="8">
                  <c:v>38.64151859455888</c:v>
                </c:pt>
                <c:pt idx="9">
                  <c:v>40.35559572378647</c:v>
                </c:pt>
                <c:pt idx="10">
                  <c:v>33.3988159610006</c:v>
                </c:pt>
                <c:pt idx="11">
                  <c:v>29.40191603544622</c:v>
                </c:pt>
                <c:pt idx="12">
                  <c:v>19.96742532058954</c:v>
                </c:pt>
                <c:pt idx="13">
                  <c:v>35.30298015046244</c:v>
                </c:pt>
                <c:pt idx="14">
                  <c:v>36.925653553831374</c:v>
                </c:pt>
                <c:pt idx="15">
                  <c:v>40.24453121916466</c:v>
                </c:pt>
                <c:pt idx="16">
                  <c:v>35.44579860975525</c:v>
                </c:pt>
                <c:pt idx="17">
                  <c:v>45.436085300332486</c:v>
                </c:pt>
                <c:pt idx="18">
                  <c:v>43.02963705435107</c:v>
                </c:pt>
                <c:pt idx="19">
                  <c:v>30.121836441693883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b4-db3b-7662-1ed229f3469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b4-db3b-7662-1ed229f3469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b4-db3b-7662-1ed229f3469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b4-db3b-7662-1ed229f3469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b4-db3b-7662-1ed229f3469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b4-db3b-7662-1ed229f3469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b4-db3b-7662-1ed229f3469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b4-db3b-7662-1ed229f3469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b4-db3b-7662-1ed229f3469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b4-db3b-7662-1ed229f3469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b4-db3b-7662-1ed229f3469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b4-db3b-7662-1ed229f3469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b4-db3b-7662-1ed229f3469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b4-db3b-7662-1ed229f3469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b4-db3b-7662-1ed229f3469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b4-db3b-7662-1ed229f3469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b4-db3b-7662-1ed229f3469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b4-db3b-7662-1ed229f3469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b4-db3b-7662-1ed229f3469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b4-db3b-7662-1ed229f3469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45.17951955382944</c:v>
                </c:pt>
                <c:pt idx="1">
                  <c:v>46.76226634389586</c:v>
                </c:pt>
                <c:pt idx="2">
                  <c:v>39.337089036693</c:v>
                </c:pt>
                <c:pt idx="3">
                  <c:v>36.2403095513281</c:v>
                </c:pt>
                <c:pt idx="4">
                  <c:v>42.774482485698876</c:v>
                </c:pt>
                <c:pt idx="5">
                  <c:v>47.97338137374066</c:v>
                </c:pt>
                <c:pt idx="6">
                  <c:v>41.09290605156229</c:v>
                </c:pt>
                <c:pt idx="7">
                  <c:v>30.811461214586217</c:v>
                </c:pt>
                <c:pt idx="8">
                  <c:v>42.2606855907485</c:v>
                </c:pt>
                <c:pt idx="9">
                  <c:v>61.01863090041884</c:v>
                </c:pt>
                <c:pt idx="10">
                  <c:v>39.32938449148942</c:v>
                </c:pt>
                <c:pt idx="11">
                  <c:v>46.88564694754451</c:v>
                </c:pt>
                <c:pt idx="12">
                  <c:v>66.18108841014076</c:v>
                </c:pt>
                <c:pt idx="13">
                  <c:v>53.063135047652096</c:v>
                </c:pt>
                <c:pt idx="14">
                  <c:v>41.72811009192437</c:v>
                </c:pt>
                <c:pt idx="15">
                  <c:v>50.90216128303733</c:v>
                </c:pt>
                <c:pt idx="16">
                  <c:v>45.76759502896056</c:v>
                </c:pt>
                <c:pt idx="17">
                  <c:v>43.93396809159334</c:v>
                </c:pt>
                <c:pt idx="18">
                  <c:v>58.25246415044717</c:v>
                </c:pt>
                <c:pt idx="19">
                  <c:v>46.29610089212399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7c5-98f9-ffa4-f8c3096b74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7c5-98f9-ffa4-f8c3096b74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7c5-98f9-ffa4-f8c3096b74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7c5-98f9-ffa4-f8c3096b74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7c5-98f9-ffa4-f8c3096b74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7c5-98f9-ffa4-f8c3096b74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7c5-98f9-ffa4-f8c3096b74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7c5-98f9-ffa4-f8c3096b74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7c5-98f9-ffa4-f8c3096b74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7c5-98f9-ffa4-f8c3096b74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7c5-98f9-ffa4-f8c3096b74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7c5-98f9-ffa4-f8c3096b74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7c5-98f9-ffa4-f8c3096b74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7c5-98f9-ffa4-f8c3096b74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7c5-98f9-ffa4-f8c3096b74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7c5-98f9-ffa4-f8c3096b74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7c5-98f9-ffa4-f8c3096b74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7c5-98f9-ffa4-f8c3096b74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7c5-98f9-ffa4-f8c3096b74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7c5-98f9-ffa4-f8c3096b74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56.70336992574875</c:v>
                </c:pt>
                <c:pt idx="1">
                  <c:v>50.99746662168861</c:v>
                </c:pt>
                <c:pt idx="2">
                  <c:v>28.290000664394146</c:v>
                </c:pt>
                <c:pt idx="3">
                  <c:v>38.082105829421096</c:v>
                </c:pt>
                <c:pt idx="4">
                  <c:v>53.46011424798984</c:v>
                </c:pt>
                <c:pt idx="5">
                  <c:v>56.44179545626242</c:v>
                </c:pt>
                <c:pt idx="6">
                  <c:v>41.22464852717509</c:v>
                </c:pt>
                <c:pt idx="7">
                  <c:v>59.451526733401245</c:v>
                </c:pt>
                <c:pt idx="8">
                  <c:v>42.72445680305861</c:v>
                </c:pt>
                <c:pt idx="9">
                  <c:v>77.46328253721036</c:v>
                </c:pt>
                <c:pt idx="10">
                  <c:v>53.24043710976883</c:v>
                </c:pt>
                <c:pt idx="11">
                  <c:v>51.26890750529046</c:v>
                </c:pt>
                <c:pt idx="12">
                  <c:v>45.51348042163857</c:v>
                </c:pt>
                <c:pt idx="13">
                  <c:v>46.08399167726324</c:v>
                </c:pt>
                <c:pt idx="14">
                  <c:v>64.8673461326679</c:v>
                </c:pt>
                <c:pt idx="15">
                  <c:v>61.233123093266435</c:v>
                </c:pt>
                <c:pt idx="16">
                  <c:v>26.25927522798211</c:v>
                </c:pt>
                <c:pt idx="17">
                  <c:v>58.04216328679877</c:v>
                </c:pt>
                <c:pt idx="18">
                  <c:v>55.60411228853651</c:v>
                </c:pt>
                <c:pt idx="19">
                  <c:v>63.57143748218535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44.82090365628721</c:v>
                </c:pt>
                <c:pt idx="1">
                  <c:v>50.63524120244914</c:v>
                </c:pt>
                <c:pt idx="2">
                  <c:v>49.52406733925882</c:v>
                </c:pt>
                <c:pt idx="3">
                  <c:v>43.93396809159334</c:v>
                </c:pt>
                <c:pt idx="4">
                  <c:v>29.49813535242157</c:v>
                </c:pt>
                <c:pt idx="5">
                  <c:v>62.01357744215626</c:v>
                </c:pt>
                <c:pt idx="6">
                  <c:v>41.09290605156229</c:v>
                </c:pt>
                <c:pt idx="7">
                  <c:v>58.25246415044717</c:v>
                </c:pt>
                <c:pt idx="8">
                  <c:v>45.17951955382944</c:v>
                </c:pt>
                <c:pt idx="9">
                  <c:v>30.811461214586217</c:v>
                </c:pt>
                <c:pt idx="10">
                  <c:v>44.51108129178611</c:v>
                </c:pt>
                <c:pt idx="11">
                  <c:v>45.88885025600194</c:v>
                </c:pt>
                <c:pt idx="12">
                  <c:v>36.2403095513281</c:v>
                </c:pt>
                <c:pt idx="13">
                  <c:v>40.33580626218711</c:v>
                </c:pt>
                <c:pt idx="14">
                  <c:v>61.01863090041884</c:v>
                </c:pt>
                <c:pt idx="15">
                  <c:v>50.90216128303733</c:v>
                </c:pt>
                <c:pt idx="16">
                  <c:v>46.13917654586352</c:v>
                </c:pt>
                <c:pt idx="17">
                  <c:v>42.210967071881</c:v>
                </c:pt>
                <c:pt idx="18">
                  <c:v>63.840181310052984</c:v>
                </c:pt>
                <c:pt idx="19">
                  <c:v>60.317663084567485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65-b633-87fa-869860a8592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65-b633-87fa-869860a8592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65-b633-87fa-869860a8592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65-b633-87fa-869860a8592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65-b633-87fa-869860a8592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65-b633-87fa-869860a8592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65-b633-87fa-869860a8592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65-b633-87fa-869860a8592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65-b633-87fa-869860a8592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65-b633-87fa-869860a8592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65-b633-87fa-869860a8592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65-b633-87fa-869860a8592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65-b633-87fa-869860a8592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65-b633-87fa-869860a8592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65-b633-87fa-869860a8592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65-b633-87fa-869860a8592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65-b633-87fa-869860a8592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65-b633-87fa-869860a8592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65-b633-87fa-869860a8592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65-b633-87fa-869860a8592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21.179009432667446</c:v>
                </c:pt>
                <c:pt idx="1">
                  <c:v>62.602919790978376</c:v>
                </c:pt>
                <c:pt idx="2">
                  <c:v>46.533388237263175</c:v>
                </c:pt>
                <c:pt idx="3">
                  <c:v>58.031045252733506</c:v>
                </c:pt>
                <c:pt idx="4">
                  <c:v>54.71515900307318</c:v>
                </c:pt>
                <c:pt idx="5">
                  <c:v>46.015791122001964</c:v>
                </c:pt>
                <c:pt idx="6">
                  <c:v>33.07652775739208</c:v>
                </c:pt>
                <c:pt idx="7">
                  <c:v>52.21526220094885</c:v>
                </c:pt>
                <c:pt idx="8">
                  <c:v>45.188766448917946</c:v>
                </c:pt>
                <c:pt idx="9">
                  <c:v>48.54888597958803</c:v>
                </c:pt>
                <c:pt idx="10">
                  <c:v>48.79000256068028</c:v>
                </c:pt>
                <c:pt idx="11">
                  <c:v>39.8552670334418</c:v>
                </c:pt>
                <c:pt idx="12">
                  <c:v>47.29074487817561</c:v>
                </c:pt>
                <c:pt idx="13">
                  <c:v>35.07076297341648</c:v>
                </c:pt>
                <c:pt idx="14">
                  <c:v>46.916889044769064</c:v>
                </c:pt>
                <c:pt idx="15">
                  <c:v>54.1589397558921</c:v>
                </c:pt>
                <c:pt idx="16">
                  <c:v>46.22722449390223</c:v>
                </c:pt>
                <c:pt idx="17">
                  <c:v>40.33051062519392</c:v>
                </c:pt>
                <c:pt idx="18">
                  <c:v>47.53262450376481</c:v>
                </c:pt>
                <c:pt idx="19">
                  <c:v>42.301835669208465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969-dd2d-3d51-58022abcc72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969-dd2d-3d51-58022abcc72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969-dd2d-3d51-58022abcc72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969-dd2d-3d51-58022abcc72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969-dd2d-3d51-58022abcc72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969-dd2d-3d51-58022abcc72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969-dd2d-3d51-58022abcc72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969-dd2d-3d51-58022abcc72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969-dd2d-3d51-58022abcc72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969-dd2d-3d51-58022abcc72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969-dd2d-3d51-58022abcc72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969-dd2d-3d51-58022abcc72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969-dd2d-3d51-58022abcc72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969-dd2d-3d51-58022abcc72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969-dd2d-3d51-58022abcc72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969-dd2d-3d51-58022abcc72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969-dd2d-3d51-58022abcc72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969-dd2d-3d51-58022abcc72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969-dd2d-3d51-58022abcc72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969-dd2d-3d51-58022abcc72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4.414616162709432</c:v>
                </c:pt>
                <c:pt idx="1">
                  <c:v>18.080167552098303</c:v>
                </c:pt>
                <c:pt idx="2">
                  <c:v>5.516862802126918</c:v>
                </c:pt>
                <c:pt idx="3">
                  <c:v>9.53592326764381</c:v>
                </c:pt>
                <c:pt idx="4">
                  <c:v>35.110712415814724</c:v>
                </c:pt>
                <c:pt idx="5">
                  <c:v>13.945418131106578</c:v>
                </c:pt>
                <c:pt idx="6">
                  <c:v>7.427925027365074</c:v>
                </c:pt>
                <c:pt idx="7">
                  <c:v>7.950674430727085</c:v>
                </c:pt>
                <c:pt idx="8">
                  <c:v>15.83393382106001</c:v>
                </c:pt>
                <c:pt idx="9">
                  <c:v>5.671297532285484</c:v>
                </c:pt>
                <c:pt idx="10">
                  <c:v>8.566008045353323</c:v>
                </c:pt>
                <c:pt idx="11">
                  <c:v>3.7543797907048386</c:v>
                </c:pt>
                <c:pt idx="12">
                  <c:v>13.394443168604276</c:v>
                </c:pt>
                <c:pt idx="13">
                  <c:v>6.279928131470196</c:v>
                </c:pt>
                <c:pt idx="14">
                  <c:v>8.616897649912152</c:v>
                </c:pt>
                <c:pt idx="15">
                  <c:v>13.142375672599934</c:v>
                </c:pt>
                <c:pt idx="16">
                  <c:v>5.433200734807296</c:v>
                </c:pt>
                <c:pt idx="17">
                  <c:v>20.749311909070094</c:v>
                </c:pt>
                <c:pt idx="18">
                  <c:v>33.72675744661079</c:v>
                </c:pt>
                <c:pt idx="19">
                  <c:v>58.4621399390075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2ef-4696-bb43-44fcd452021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2ef-4696-bb43-44fcd452021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2ef-4696-bb43-44fcd452021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2ef-4696-bb43-44fcd452021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2ef-4696-bb43-44fcd452021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2ef-4696-bb43-44fcd452021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2ef-4696-bb43-44fcd452021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2ef-4696-bb43-44fcd452021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2ef-4696-bb43-44fcd452021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2ef-4696-bb43-44fcd452021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2ef-4696-bb43-44fcd452021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2ef-4696-bb43-44fcd452021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2ef-4696-bb43-44fcd452021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2ef-4696-bb43-44fcd452021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2ef-4696-bb43-44fcd452021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2ef-4696-bb43-44fcd452021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2ef-4696-bb43-44fcd452021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2ef-4696-bb43-44fcd452021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2ef-4696-bb43-44fcd452021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2ef-4696-bb43-44fcd452021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45.98040770151303</c:v>
                </c:pt>
                <c:pt idx="1">
                  <c:v>48.82679764226708</c:v>
                </c:pt>
                <c:pt idx="2">
                  <c:v>47.06937745761757</c:v>
                </c:pt>
                <c:pt idx="3">
                  <c:v>56.05088467345745</c:v>
                </c:pt>
                <c:pt idx="4">
                  <c:v>42.09596729874041</c:v>
                </c:pt>
                <c:pt idx="5">
                  <c:v>46.0917833242641</c:v>
                </c:pt>
                <c:pt idx="6">
                  <c:v>68.69952006950422</c:v>
                </c:pt>
                <c:pt idx="7">
                  <c:v>65.45955068149887</c:v>
                </c:pt>
                <c:pt idx="8">
                  <c:v>63.553801003489376</c:v>
                </c:pt>
                <c:pt idx="9">
                  <c:v>53.12734975788226</c:v>
                </c:pt>
                <c:pt idx="10">
                  <c:v>47.55634135880829</c:v>
                </c:pt>
                <c:pt idx="11">
                  <c:v>70.73844100047283</c:v>
                </c:pt>
                <c:pt idx="12">
                  <c:v>50.516094338363494</c:v>
                </c:pt>
                <c:pt idx="13">
                  <c:v>60.08721068482428</c:v>
                </c:pt>
                <c:pt idx="14">
                  <c:v>54.45017836707245</c:v>
                </c:pt>
                <c:pt idx="15">
                  <c:v>47.6482840109886</c:v>
                </c:pt>
                <c:pt idx="16">
                  <c:v>39.18041127088264</c:v>
                </c:pt>
                <c:pt idx="17">
                  <c:v>62.4604557495172</c:v>
                </c:pt>
                <c:pt idx="18">
                  <c:v>61.32053619090893</c:v>
                </c:pt>
                <c:pt idx="19">
                  <c:v>44.900172986006886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ae-88bc-5ad4-2dc14479bcd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ae-88bc-5ad4-2dc14479bcd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ae-88bc-5ad4-2dc14479bcd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ae-88bc-5ad4-2dc14479bcd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ae-88bc-5ad4-2dc14479bcd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ae-88bc-5ad4-2dc14479bcd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ae-88bc-5ad4-2dc14479bcd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ae-88bc-5ad4-2dc14479bcd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ae-88bc-5ad4-2dc14479bcd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ae-88bc-5ad4-2dc14479bcd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ae-88bc-5ad4-2dc14479bcd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ae-88bc-5ad4-2dc14479bcd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ae-88bc-5ad4-2dc14479bcd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ae-88bc-5ad4-2dc14479bcd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ae-88bc-5ad4-2dc14479bcd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ae-88bc-5ad4-2dc14479bcd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ae-88bc-5ad4-2dc14479bcd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ae-88bc-5ad4-2dc14479bcd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ae-88bc-5ad4-2dc14479bcd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ae-88bc-5ad4-2dc14479bcd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20.840577846805303</c:v>
                </c:pt>
                <c:pt idx="1">
                  <c:v>72.38361422199817</c:v>
                </c:pt>
                <c:pt idx="2">
                  <c:v>32.72700822310645</c:v>
                </c:pt>
                <c:pt idx="3">
                  <c:v>26.978184080497872</c:v>
                </c:pt>
                <c:pt idx="4">
                  <c:v>88.16893135734323</c:v>
                </c:pt>
                <c:pt idx="5">
                  <c:v>29.63102725425121</c:v>
                </c:pt>
                <c:pt idx="6">
                  <c:v>43.80860208665504</c:v>
                </c:pt>
                <c:pt idx="7">
                  <c:v>35.00674861205365</c:v>
                </c:pt>
                <c:pt idx="8">
                  <c:v>59.60093554845676</c:v>
                </c:pt>
                <c:pt idx="9">
                  <c:v>36.43112722589505</c:v>
                </c:pt>
                <c:pt idx="10">
                  <c:v>67.50523488721305</c:v>
                </c:pt>
                <c:pt idx="11">
                  <c:v>53.389273314738546</c:v>
                </c:pt>
                <c:pt idx="12">
                  <c:v>70.39604983380335</c:v>
                </c:pt>
                <c:pt idx="13">
                  <c:v>35.88152628014782</c:v>
                </c:pt>
                <c:pt idx="14">
                  <c:v>20.816796197083978</c:v>
                </c:pt>
                <c:pt idx="15">
                  <c:v>58.42090970559241</c:v>
                </c:pt>
                <c:pt idx="16">
                  <c:v>56.84675846883286</c:v>
                </c:pt>
                <c:pt idx="17">
                  <c:v>51.317733810173024</c:v>
                </c:pt>
                <c:pt idx="18">
                  <c:v>46.538865722320985</c:v>
                </c:pt>
                <c:pt idx="19">
                  <c:v>83.09876777430446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e14-8db6-47b2-ede0ac29204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e14-8db6-47b2-ede0ac29204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e14-8db6-47b2-ede0ac29204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e14-8db6-47b2-ede0ac29204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e14-8db6-47b2-ede0ac29204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e14-8db6-47b2-ede0ac29204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e14-8db6-47b2-ede0ac29204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e14-8db6-47b2-ede0ac29204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e14-8db6-47b2-ede0ac29204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e14-8db6-47b2-ede0ac29204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e14-8db6-47b2-ede0ac29204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e14-8db6-47b2-ede0ac29204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e14-8db6-47b2-ede0ac29204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e14-8db6-47b2-ede0ac29204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e14-8db6-47b2-ede0ac29204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e14-8db6-47b2-ede0ac29204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e14-8db6-47b2-ede0ac29204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e14-8db6-47b2-ede0ac29204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e14-8db6-47b2-ede0ac29204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e14-8db6-47b2-ede0ac29204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18.223221214220775</c:v>
                </c:pt>
                <c:pt idx="1">
                  <c:v>55.17423220020694</c:v>
                </c:pt>
                <c:pt idx="2">
                  <c:v>32.54633641128529</c:v>
                </c:pt>
                <c:pt idx="3">
                  <c:v>48.29663271384334</c:v>
                </c:pt>
                <c:pt idx="4">
                  <c:v>21.100748206569236</c:v>
                </c:pt>
                <c:pt idx="5">
                  <c:v>18.770388837343308</c:v>
                </c:pt>
                <c:pt idx="6">
                  <c:v>56.8818520904078</c:v>
                </c:pt>
                <c:pt idx="7">
                  <c:v>28.094241232217463</c:v>
                </c:pt>
                <c:pt idx="8">
                  <c:v>41.30824596787219</c:v>
                </c:pt>
                <c:pt idx="9">
                  <c:v>62.46125726602688</c:v>
                </c:pt>
                <c:pt idx="10">
                  <c:v>38.779206573539575</c:v>
                </c:pt>
                <c:pt idx="11">
                  <c:v>21.387325298835194</c:v>
                </c:pt>
                <c:pt idx="12">
                  <c:v>59.477913954152015</c:v>
                </c:pt>
                <c:pt idx="13">
                  <c:v>34.56008106578675</c:v>
                </c:pt>
                <c:pt idx="14">
                  <c:v>23.10067921370326</c:v>
                </c:pt>
                <c:pt idx="15">
                  <c:v>30.3783207646282</c:v>
                </c:pt>
                <c:pt idx="16">
                  <c:v>41.14760905121592</c:v>
                </c:pt>
                <c:pt idx="17">
                  <c:v>24.015127054479514</c:v>
                </c:pt>
                <c:pt idx="18">
                  <c:v>26.751087315267302</c:v>
                </c:pt>
                <c:pt idx="19">
                  <c:v>51.57125132398625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63-cdc9-3378-dcd6a82649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63-cdc9-3378-dcd6a82649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63-cdc9-3378-dcd6a82649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63-cdc9-3378-dcd6a82649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63-cdc9-3378-dcd6a82649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63-cdc9-3378-dcd6a82649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63-cdc9-3378-dcd6a82649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63-cdc9-3378-dcd6a82649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63-cdc9-3378-dcd6a82649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63-cdc9-3378-dcd6a82649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63-cdc9-3378-dcd6a82649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63-cdc9-3378-dcd6a82649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63-cdc9-3378-dcd6a82649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63-cdc9-3378-dcd6a82649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63-cdc9-3378-dcd6a82649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63-cdc9-3378-dcd6a82649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63-cdc9-3378-dcd6a82649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63-cdc9-3378-dcd6a82649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63-cdc9-3378-dcd6a82649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63-cdc9-3378-dcd6a82649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36.02015241010564</c:v>
                </c:pt>
                <c:pt idx="1">
                  <c:v>26.63867028040745</c:v>
                </c:pt>
                <c:pt idx="2">
                  <c:v>30.43459528384965</c:v>
                </c:pt>
                <c:pt idx="3">
                  <c:v>39.972910787463846</c:v>
                </c:pt>
                <c:pt idx="4">
                  <c:v>28.27286524184409</c:v>
                </c:pt>
                <c:pt idx="5">
                  <c:v>26.376851851153752</c:v>
                </c:pt>
                <c:pt idx="6">
                  <c:v>25.387795204788944</c:v>
                </c:pt>
                <c:pt idx="7">
                  <c:v>28.278086679418088</c:v>
                </c:pt>
                <c:pt idx="8">
                  <c:v>32.28265292447558</c:v>
                </c:pt>
                <c:pt idx="9">
                  <c:v>29.48510064370788</c:v>
                </c:pt>
                <c:pt idx="10">
                  <c:v>23.473458059855222</c:v>
                </c:pt>
                <c:pt idx="11">
                  <c:v>50.85539456004875</c:v>
                </c:pt>
                <c:pt idx="12">
                  <c:v>28.552689164355183</c:v>
                </c:pt>
                <c:pt idx="13">
                  <c:v>24.350752138845866</c:v>
                </c:pt>
                <c:pt idx="14">
                  <c:v>38.77283508899379</c:v>
                </c:pt>
                <c:pt idx="15">
                  <c:v>31.785215843268798</c:v>
                </c:pt>
                <c:pt idx="16">
                  <c:v>18.491126699473057</c:v>
                </c:pt>
                <c:pt idx="17">
                  <c:v>20.463610447525497</c:v>
                </c:pt>
                <c:pt idx="18">
                  <c:v>31.21742637463558</c:v>
                </c:pt>
                <c:pt idx="19">
                  <c:v>30.995349270072474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116-af40-576c-fe4b80ec61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16-af40-576c-fe4b80ec61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116-af40-576c-fe4b80ec61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116-af40-576c-fe4b80ec61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116-af40-576c-fe4b80ec61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116-af40-576c-fe4b80ec61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116-af40-576c-fe4b80ec61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116-af40-576c-fe4b80ec61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116-af40-576c-fe4b80ec61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116-af40-576c-fe4b80ec61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116-af40-576c-fe4b80ec61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116-af40-576c-fe4b80ec61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116-af40-576c-fe4b80ec61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116-af40-576c-fe4b80ec61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116-af40-576c-fe4b80ec61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116-af40-576c-fe4b80ec61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116-af40-576c-fe4b80ec61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116-af40-576c-fe4b80ec61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116-af40-576c-fe4b80ec61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116-af40-576c-fe4b80ec61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50.63238375061392</c:v>
                </c:pt>
                <c:pt idx="1">
                  <c:v>32.83679281784618</c:v>
                </c:pt>
                <c:pt idx="2">
                  <c:v>55.13651835263086</c:v>
                </c:pt>
                <c:pt idx="3">
                  <c:v>61.330125201770535</c:v>
                </c:pt>
                <c:pt idx="4">
                  <c:v>56.91085503356451</c:v>
                </c:pt>
                <c:pt idx="5">
                  <c:v>51.76454452236796</c:v>
                </c:pt>
                <c:pt idx="6">
                  <c:v>62.96690803068102</c:v>
                </c:pt>
                <c:pt idx="7">
                  <c:v>42.40078890704551</c:v>
                </c:pt>
                <c:pt idx="8">
                  <c:v>53.414863290502</c:v>
                </c:pt>
                <c:pt idx="9">
                  <c:v>64.51681511906881</c:v>
                </c:pt>
                <c:pt idx="10">
                  <c:v>51.626323693367986</c:v>
                </c:pt>
                <c:pt idx="11">
                  <c:v>47.745339703705724</c:v>
                </c:pt>
                <c:pt idx="12">
                  <c:v>37.859538005020006</c:v>
                </c:pt>
                <c:pt idx="13">
                  <c:v>59.43559508689973</c:v>
                </c:pt>
                <c:pt idx="14">
                  <c:v>59.65029310593578</c:v>
                </c:pt>
                <c:pt idx="15">
                  <c:v>52.940195291921256</c:v>
                </c:pt>
                <c:pt idx="16">
                  <c:v>60.36348611301669</c:v>
                </c:pt>
                <c:pt idx="17">
                  <c:v>36.25595607146824</c:v>
                </c:pt>
                <c:pt idx="18">
                  <c:v>57.424365197036344</c:v>
                </c:pt>
                <c:pt idx="19">
                  <c:v>48.6357591434979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ed-4277-621c-56ff967097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fed-4277-621c-56ff967097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fed-4277-621c-56ff967097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fed-4277-621c-56ff967097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fed-4277-621c-56ff967097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fed-4277-621c-56ff967097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fed-4277-621c-56ff967097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fed-4277-621c-56ff967097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fed-4277-621c-56ff967097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fed-4277-621c-56ff967097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fed-4277-621c-56ff967097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fed-4277-621c-56ff967097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fed-4277-621c-56ff967097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fed-4277-621c-56ff967097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fed-4277-621c-56ff967097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fed-4277-621c-56ff967097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fed-4277-621c-56ff967097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fed-4277-621c-56ff967097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fed-4277-621c-56ff967097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fed-4277-621c-56ff967097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13.374257978356525</c:v>
                </c:pt>
                <c:pt idx="1">
                  <c:v>28.24149254940553</c:v>
                </c:pt>
                <c:pt idx="2">
                  <c:v>33.46539645332837</c:v>
                </c:pt>
                <c:pt idx="3">
                  <c:v>36.28514655123585</c:v>
                </c:pt>
                <c:pt idx="4">
                  <c:v>40.01037796719541</c:v>
                </c:pt>
                <c:pt idx="5">
                  <c:v>41.749683344987474</c:v>
                </c:pt>
                <c:pt idx="6">
                  <c:v>29.40191603544622</c:v>
                </c:pt>
                <c:pt idx="7">
                  <c:v>43.71910785580761</c:v>
                </c:pt>
                <c:pt idx="8">
                  <c:v>31.867135893178684</c:v>
                </c:pt>
                <c:pt idx="9">
                  <c:v>35.966455744707154</c:v>
                </c:pt>
                <c:pt idx="10">
                  <c:v>42.086565770835215</c:v>
                </c:pt>
                <c:pt idx="11">
                  <c:v>39.800168070154825</c:v>
                </c:pt>
                <c:pt idx="12">
                  <c:v>37.072447446235365</c:v>
                </c:pt>
                <c:pt idx="13">
                  <c:v>38.64151859455888</c:v>
                </c:pt>
                <c:pt idx="14">
                  <c:v>45.436085300332486</c:v>
                </c:pt>
                <c:pt idx="15">
                  <c:v>43.02963705435107</c:v>
                </c:pt>
                <c:pt idx="16">
                  <c:v>35.30298015046244</c:v>
                </c:pt>
                <c:pt idx="17">
                  <c:v>41.980130662842605</c:v>
                </c:pt>
                <c:pt idx="18">
                  <c:v>25.635656054065706</c:v>
                </c:pt>
                <c:pt idx="19">
                  <c:v>38.51671134040029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31-bc5e-3fee-5c8e802dd7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31-bc5e-3fee-5c8e802dd7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31-bc5e-3fee-5c8e802dd7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31-bc5e-3fee-5c8e802dd7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31-bc5e-3fee-5c8e802dd7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31-bc5e-3fee-5c8e802dd7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31-bc5e-3fee-5c8e802dd7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31-bc5e-3fee-5c8e802dd7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31-bc5e-3fee-5c8e802dd7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31-bc5e-3fee-5c8e802dd7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31-bc5e-3fee-5c8e802dd7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31-bc5e-3fee-5c8e802dd7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31-bc5e-3fee-5c8e802dd7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31-bc5e-3fee-5c8e802dd7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31-bc5e-3fee-5c8e802dd7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31-bc5e-3fee-5c8e802dd7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31-bc5e-3fee-5c8e802dd7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31-bc5e-3fee-5c8e802dd7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31-bc5e-3fee-5c8e802dd7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31-bc5e-3fee-5c8e802dd7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54.04830111858524</c:v>
                </c:pt>
                <c:pt idx="1">
                  <c:v>53.96315066492209</c:v>
                </c:pt>
                <c:pt idx="2">
                  <c:v>36.54826371621003</c:v>
                </c:pt>
                <c:pt idx="3">
                  <c:v>44.090223039531516</c:v>
                </c:pt>
                <c:pt idx="4">
                  <c:v>42.210967071881</c:v>
                </c:pt>
                <c:pt idx="5">
                  <c:v>45.88885025600194</c:v>
                </c:pt>
                <c:pt idx="6">
                  <c:v>46.88564694754451</c:v>
                </c:pt>
                <c:pt idx="7">
                  <c:v>41.09290605156229</c:v>
                </c:pt>
                <c:pt idx="8">
                  <c:v>52.06099339167078</c:v>
                </c:pt>
                <c:pt idx="9">
                  <c:v>46.58688538645112</c:v>
                </c:pt>
                <c:pt idx="10">
                  <c:v>30.811461214586217</c:v>
                </c:pt>
                <c:pt idx="11">
                  <c:v>63.840181310052984</c:v>
                </c:pt>
                <c:pt idx="12">
                  <c:v>43.87029714754127</c:v>
                </c:pt>
                <c:pt idx="13">
                  <c:v>42.2606855907485</c:v>
                </c:pt>
                <c:pt idx="14">
                  <c:v>43.93396809159334</c:v>
                </c:pt>
                <c:pt idx="15">
                  <c:v>58.25246415044717</c:v>
                </c:pt>
                <c:pt idx="16">
                  <c:v>53.063135047652096</c:v>
                </c:pt>
                <c:pt idx="17">
                  <c:v>44.51108129178611</c:v>
                </c:pt>
                <c:pt idx="18">
                  <c:v>52.677113469537325</c:v>
                </c:pt>
                <c:pt idx="19">
                  <c:v>45.791618545199675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b89-f12c-c729-7d617074c4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b89-f12c-c729-7d617074c4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b89-f12c-c729-7d617074c4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b89-f12c-c729-7d617074c4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b89-f12c-c729-7d617074c4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b89-f12c-c729-7d617074c4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b89-f12c-c729-7d617074c4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b89-f12c-c729-7d617074c4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b89-f12c-c729-7d617074c4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b89-f12c-c729-7d617074c4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b89-f12c-c729-7d617074c4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b89-f12c-c729-7d617074c4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b89-f12c-c729-7d617074c4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b89-f12c-c729-7d617074c4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b89-f12c-c729-7d617074c4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b89-f12c-c729-7d617074c4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b89-f12c-c729-7d617074c4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b89-f12c-c729-7d617074c4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b89-f12c-c729-7d617074c4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b89-f12c-c729-7d617074c4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47.16770307055364</c:v>
                </c:pt>
                <c:pt idx="1">
                  <c:v>45.01430057517113</c:v>
                </c:pt>
                <c:pt idx="2">
                  <c:v>55.44203059341581</c:v>
                </c:pt>
                <c:pt idx="3">
                  <c:v>31.138281367985346</c:v>
                </c:pt>
                <c:pt idx="4">
                  <c:v>65.25144232049696</c:v>
                </c:pt>
                <c:pt idx="5">
                  <c:v>43.37450177610171</c:v>
                </c:pt>
                <c:pt idx="6">
                  <c:v>51.26890750529046</c:v>
                </c:pt>
                <c:pt idx="7">
                  <c:v>41.22464852717509</c:v>
                </c:pt>
                <c:pt idx="8">
                  <c:v>53.66115509265036</c:v>
                </c:pt>
                <c:pt idx="9">
                  <c:v>50.680691147098045</c:v>
                </c:pt>
                <c:pt idx="10">
                  <c:v>59.451526733401245</c:v>
                </c:pt>
                <c:pt idx="11">
                  <c:v>51.293535364081066</c:v>
                </c:pt>
                <c:pt idx="12">
                  <c:v>46.81937494681213</c:v>
                </c:pt>
                <c:pt idx="13">
                  <c:v>42.72445680305861</c:v>
                </c:pt>
                <c:pt idx="14">
                  <c:v>58.04216328679877</c:v>
                </c:pt>
                <c:pt idx="15">
                  <c:v>55.60411228853651</c:v>
                </c:pt>
                <c:pt idx="16">
                  <c:v>46.08399167726324</c:v>
                </c:pt>
                <c:pt idx="17">
                  <c:v>54.24760825083693</c:v>
                </c:pt>
                <c:pt idx="18">
                  <c:v>45.02672127154376</c:v>
                </c:pt>
                <c:pt idx="19">
                  <c:v>45.03792985241226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61.612689459017616</c:v>
                </c:pt>
                <c:pt idx="1">
                  <c:v>57.624983258916174</c:v>
                </c:pt>
                <c:pt idx="2">
                  <c:v>48.04127356604643</c:v>
                </c:pt>
                <c:pt idx="3">
                  <c:v>58.04216328679877</c:v>
                </c:pt>
                <c:pt idx="4">
                  <c:v>40.5530025453713</c:v>
                </c:pt>
                <c:pt idx="5">
                  <c:v>48.962579214842634</c:v>
                </c:pt>
                <c:pt idx="6">
                  <c:v>41.22464852717509</c:v>
                </c:pt>
                <c:pt idx="7">
                  <c:v>55.60411228853651</c:v>
                </c:pt>
                <c:pt idx="8">
                  <c:v>56.70336992574875</c:v>
                </c:pt>
                <c:pt idx="9">
                  <c:v>59.451526733401245</c:v>
                </c:pt>
                <c:pt idx="10">
                  <c:v>54.24760825083693</c:v>
                </c:pt>
                <c:pt idx="11">
                  <c:v>43.37450177610171</c:v>
                </c:pt>
                <c:pt idx="12">
                  <c:v>38.082105829421096</c:v>
                </c:pt>
                <c:pt idx="13">
                  <c:v>46.69448138998125</c:v>
                </c:pt>
                <c:pt idx="14">
                  <c:v>77.46328253721036</c:v>
                </c:pt>
                <c:pt idx="15">
                  <c:v>61.233123093266435</c:v>
                </c:pt>
                <c:pt idx="16">
                  <c:v>47.929473038431524</c:v>
                </c:pt>
                <c:pt idx="17">
                  <c:v>65.25144232049696</c:v>
                </c:pt>
                <c:pt idx="18">
                  <c:v>51.293535364081066</c:v>
                </c:pt>
                <c:pt idx="19">
                  <c:v>53.48430400080819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66-2802-c66c-ca74fd90b20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66-2802-c66c-ca74fd90b20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66-2802-c66c-ca74fd90b20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66-2802-c66c-ca74fd90b20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66-2802-c66c-ca74fd90b20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66-2802-c66c-ca74fd90b20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66-2802-c66c-ca74fd90b20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66-2802-c66c-ca74fd90b20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66-2802-c66c-ca74fd90b20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666-2802-c66c-ca74fd90b20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666-2802-c66c-ca74fd90b20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666-2802-c66c-ca74fd90b20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666-2802-c66c-ca74fd90b20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666-2802-c66c-ca74fd90b20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666-2802-c66c-ca74fd90b20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666-2802-c66c-ca74fd90b20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666-2802-c66c-ca74fd90b20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666-2802-c66c-ca74fd90b20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666-2802-c66c-ca74fd90b20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666-2802-c66c-ca74fd90b20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52.016446096100914</c:v>
                </c:pt>
                <c:pt idx="1">
                  <c:v>60.418948706555796</c:v>
                </c:pt>
                <c:pt idx="2">
                  <c:v>49.98118839572797</c:v>
                </c:pt>
                <c:pt idx="3">
                  <c:v>47.8833355608553</c:v>
                </c:pt>
                <c:pt idx="4">
                  <c:v>52.136443008345736</c:v>
                </c:pt>
                <c:pt idx="5">
                  <c:v>56.810050234347564</c:v>
                </c:pt>
                <c:pt idx="6">
                  <c:v>39.8552670334418</c:v>
                </c:pt>
                <c:pt idx="7">
                  <c:v>33.07652775739208</c:v>
                </c:pt>
                <c:pt idx="8">
                  <c:v>28.624181645166587</c:v>
                </c:pt>
                <c:pt idx="9">
                  <c:v>48.07443876924762</c:v>
                </c:pt>
                <c:pt idx="10">
                  <c:v>52.21526220094885</c:v>
                </c:pt>
                <c:pt idx="11">
                  <c:v>42.807751101766584</c:v>
                </c:pt>
                <c:pt idx="12">
                  <c:v>46.15038055679774</c:v>
                </c:pt>
                <c:pt idx="13">
                  <c:v>45.188766448917946</c:v>
                </c:pt>
                <c:pt idx="14">
                  <c:v>40.33051062519392</c:v>
                </c:pt>
                <c:pt idx="15">
                  <c:v>47.53262450376481</c:v>
                </c:pt>
                <c:pt idx="16">
                  <c:v>35.07076297341648</c:v>
                </c:pt>
                <c:pt idx="17">
                  <c:v>41.28893814914091</c:v>
                </c:pt>
                <c:pt idx="18">
                  <c:v>45.370039367766154</c:v>
                </c:pt>
                <c:pt idx="19">
                  <c:v>48.64990253639797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cf-b4bd-b5fb-28948b1e72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cf-b4bd-b5fb-28948b1e72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cf-b4bd-b5fb-28948b1e72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cf-b4bd-b5fb-28948b1e72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cf-b4bd-b5fb-28948b1e72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cf-b4bd-b5fb-28948b1e72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cf-b4bd-b5fb-28948b1e72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cf-b4bd-b5fb-28948b1e72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cf-b4bd-b5fb-28948b1e72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cf-b4bd-b5fb-28948b1e72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cf-b4bd-b5fb-28948b1e72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cf-b4bd-b5fb-28948b1e72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cf-b4bd-b5fb-28948b1e72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cf-b4bd-b5fb-28948b1e72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cf-b4bd-b5fb-28948b1e72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cf-b4bd-b5fb-28948b1e72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cf-b4bd-b5fb-28948b1e72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cf-b4bd-b5fb-28948b1e72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cf-b4bd-b5fb-28948b1e72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cf-b4bd-b5fb-28948b1e72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4.420747350639594</c:v>
                </c:pt>
                <c:pt idx="1">
                  <c:v>27.376149655467326</c:v>
                </c:pt>
                <c:pt idx="2">
                  <c:v>3.845547637703013</c:v>
                </c:pt>
                <c:pt idx="3">
                  <c:v>5.309137812557141</c:v>
                </c:pt>
                <c:pt idx="4">
                  <c:v>4.843222419238926</c:v>
                </c:pt>
                <c:pt idx="5">
                  <c:v>5.27663364427569</c:v>
                </c:pt>
                <c:pt idx="6">
                  <c:v>3.7543797907048386</c:v>
                </c:pt>
                <c:pt idx="7">
                  <c:v>7.427925027365074</c:v>
                </c:pt>
                <c:pt idx="8">
                  <c:v>20.299495210261398</c:v>
                </c:pt>
                <c:pt idx="9">
                  <c:v>13.648906915428235</c:v>
                </c:pt>
                <c:pt idx="10">
                  <c:v>7.950674430727085</c:v>
                </c:pt>
                <c:pt idx="11">
                  <c:v>3.2316880632641745</c:v>
                </c:pt>
                <c:pt idx="12">
                  <c:v>4.035430088896628</c:v>
                </c:pt>
                <c:pt idx="13">
                  <c:v>15.83393382106001</c:v>
                </c:pt>
                <c:pt idx="14">
                  <c:v>20.749311909070094</c:v>
                </c:pt>
                <c:pt idx="15">
                  <c:v>33.72675744661079</c:v>
                </c:pt>
                <c:pt idx="16">
                  <c:v>6.279928131470196</c:v>
                </c:pt>
                <c:pt idx="17">
                  <c:v>8.803579953382739</c:v>
                </c:pt>
                <c:pt idx="18">
                  <c:v>11.213133288046516</c:v>
                </c:pt>
                <c:pt idx="19">
                  <c:v>7.800136976233949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c5-ceea-31ea-1a9dab74a1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c5-ceea-31ea-1a9dab74a1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c5-ceea-31ea-1a9dab74a1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c5-ceea-31ea-1a9dab74a1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c5-ceea-31ea-1a9dab74a1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c5-ceea-31ea-1a9dab74a1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c5-ceea-31ea-1a9dab74a1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c5-ceea-31ea-1a9dab74a1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c5-ceea-31ea-1a9dab74a1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c5-ceea-31ea-1a9dab74a1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c5-ceea-31ea-1a9dab74a1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c5-ceea-31ea-1a9dab74a1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c5-ceea-31ea-1a9dab74a1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c5-ceea-31ea-1a9dab74a1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c5-ceea-31ea-1a9dab74a1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c5-ceea-31ea-1a9dab74a1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c5-ceea-31ea-1a9dab74a1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c5-ceea-31ea-1a9dab74a1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c5-ceea-31ea-1a9dab74a1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c5-ceea-31ea-1a9dab74a1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5.565430340305655</c:v>
                </c:pt>
                <c:pt idx="1">
                  <c:v>8.169484176688814</c:v>
                </c:pt>
                <c:pt idx="2">
                  <c:v>1.9686672164130499</c:v>
                </c:pt>
                <c:pt idx="3">
                  <c:v>8.057673539955758</c:v>
                </c:pt>
                <c:pt idx="4">
                  <c:v>10.11795230927706</c:v>
                </c:pt>
                <c:pt idx="5">
                  <c:v>7.724272466744612</c:v>
                </c:pt>
                <c:pt idx="6">
                  <c:v>16.374669931589537</c:v>
                </c:pt>
                <c:pt idx="7">
                  <c:v>20.70724899794976</c:v>
                </c:pt>
                <c:pt idx="8">
                  <c:v>1.6198872153100827</c:v>
                </c:pt>
                <c:pt idx="9">
                  <c:v>4.09025850976754</c:v>
                </c:pt>
                <c:pt idx="10">
                  <c:v>18.83736658682013</c:v>
                </c:pt>
                <c:pt idx="11">
                  <c:v>9.845195787753951</c:v>
                </c:pt>
                <c:pt idx="12">
                  <c:v>4.267857930916675</c:v>
                </c:pt>
                <c:pt idx="13">
                  <c:v>17.31886415456539</c:v>
                </c:pt>
                <c:pt idx="14">
                  <c:v>12.31827652925058</c:v>
                </c:pt>
                <c:pt idx="15">
                  <c:v>12.158545902525459</c:v>
                </c:pt>
                <c:pt idx="16">
                  <c:v>13.586693581564926</c:v>
                </c:pt>
                <c:pt idx="17">
                  <c:v>4.588437613709868</c:v>
                </c:pt>
                <c:pt idx="18">
                  <c:v>4.141843305857364</c:v>
                </c:pt>
                <c:pt idx="19">
                  <c:v>7.252788064782751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37-dff7-64d7-e16c13fedd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37-dff7-64d7-e16c13fedd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37-dff7-64d7-e16c13fedd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37-dff7-64d7-e16c13fedd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37-dff7-64d7-e16c13fedd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37-dff7-64d7-e16c13fedd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37-dff7-64d7-e16c13fedd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37-dff7-64d7-e16c13fedd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37-dff7-64d7-e16c13fedd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37-dff7-64d7-e16c13fedd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37-dff7-64d7-e16c13fedd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37-dff7-64d7-e16c13fedd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37-dff7-64d7-e16c13fedd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37-dff7-64d7-e16c13fedd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37-dff7-64d7-e16c13fedd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37-dff7-64d7-e16c13fedd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37-dff7-64d7-e16c13fedd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37-dff7-64d7-e16c13fedd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37-dff7-64d7-e16c13fedd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37-dff7-64d7-e16c13fedd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64.35879471999772</c:v>
                </c:pt>
                <c:pt idx="1">
                  <c:v>47.268563619968745</c:v>
                </c:pt>
                <c:pt idx="2">
                  <c:v>70.57518122168437</c:v>
                </c:pt>
                <c:pt idx="3">
                  <c:v>63.85599234232848</c:v>
                </c:pt>
                <c:pt idx="4">
                  <c:v>60.67274514797297</c:v>
                </c:pt>
                <c:pt idx="5">
                  <c:v>43.10542600435525</c:v>
                </c:pt>
                <c:pt idx="6">
                  <c:v>53.389273314738546</c:v>
                </c:pt>
                <c:pt idx="7">
                  <c:v>43.80860208665504</c:v>
                </c:pt>
                <c:pt idx="8">
                  <c:v>80.121541494692</c:v>
                </c:pt>
                <c:pt idx="9">
                  <c:v>47.1143991062111</c:v>
                </c:pt>
                <c:pt idx="10">
                  <c:v>35.00674861205365</c:v>
                </c:pt>
                <c:pt idx="11">
                  <c:v>75.36326327219119</c:v>
                </c:pt>
                <c:pt idx="12">
                  <c:v>46.438692792800474</c:v>
                </c:pt>
                <c:pt idx="13">
                  <c:v>59.60093554845676</c:v>
                </c:pt>
                <c:pt idx="14">
                  <c:v>51.317733810173024</c:v>
                </c:pt>
                <c:pt idx="15">
                  <c:v>46.538865722320985</c:v>
                </c:pt>
                <c:pt idx="16">
                  <c:v>35.88152628014782</c:v>
                </c:pt>
                <c:pt idx="17">
                  <c:v>82.69154261295058</c:v>
                </c:pt>
                <c:pt idx="18">
                  <c:v>73.1184313698493</c:v>
                </c:pt>
                <c:pt idx="19">
                  <c:v>38.34287069045637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5e8-65b9-bc83-5ceb55fb47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5e8-65b9-bc83-5ceb55fb47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5e8-65b9-bc83-5ceb55fb47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5e8-65b9-bc83-5ceb55fb47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5e8-65b9-bc83-5ceb55fb47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5e8-65b9-bc83-5ceb55fb47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5e8-65b9-bc83-5ceb55fb47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5e8-65b9-bc83-5ceb55fb47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5e8-65b9-bc83-5ceb55fb47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5e8-65b9-bc83-5ceb55fb47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5e8-65b9-bc83-5ceb55fb47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5e8-65b9-bc83-5ceb55fb47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5e8-65b9-bc83-5ceb55fb47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5e8-65b9-bc83-5ceb55fb47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5e8-65b9-bc83-5ceb55fb47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5e8-65b9-bc83-5ceb55fb47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5e8-65b9-bc83-5ceb55fb47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5e8-65b9-bc83-5ceb55fb47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5e8-65b9-bc83-5ceb55fb47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5e8-65b9-bc83-5ceb55fb47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47.51242374395102</c:v>
                </c:pt>
                <c:pt idx="1">
                  <c:v>7.020303368819615</c:v>
                </c:pt>
                <c:pt idx="2">
                  <c:v>32.61843241130894</c:v>
                </c:pt>
                <c:pt idx="3">
                  <c:v>35.465529310771345</c:v>
                </c:pt>
                <c:pt idx="4">
                  <c:v>55.91426322802941</c:v>
                </c:pt>
                <c:pt idx="5">
                  <c:v>57.929093978147264</c:v>
                </c:pt>
                <c:pt idx="6">
                  <c:v>21.387325298835194</c:v>
                </c:pt>
                <c:pt idx="7">
                  <c:v>56.8818520904078</c:v>
                </c:pt>
                <c:pt idx="8">
                  <c:v>54.82147751103957</c:v>
                </c:pt>
                <c:pt idx="9">
                  <c:v>44.763575821647535</c:v>
                </c:pt>
                <c:pt idx="10">
                  <c:v>28.094241232217463</c:v>
                </c:pt>
                <c:pt idx="11">
                  <c:v>39.36379035955072</c:v>
                </c:pt>
                <c:pt idx="12">
                  <c:v>53.37363730087593</c:v>
                </c:pt>
                <c:pt idx="13">
                  <c:v>41.30824596787219</c:v>
                </c:pt>
                <c:pt idx="14">
                  <c:v>24.015127054479514</c:v>
                </c:pt>
                <c:pt idx="15">
                  <c:v>26.751087315267302</c:v>
                </c:pt>
                <c:pt idx="16">
                  <c:v>34.56008106578675</c:v>
                </c:pt>
                <c:pt idx="17">
                  <c:v>50.91769679527236</c:v>
                </c:pt>
                <c:pt idx="18">
                  <c:v>46.84576952978023</c:v>
                </c:pt>
                <c:pt idx="19">
                  <c:v>69.30975360394099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14-4111-8afb-d359f1a241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14-4111-8afb-d359f1a241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14-4111-8afb-d359f1a241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14-4111-8afb-d359f1a241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14-4111-8afb-d359f1a241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14-4111-8afb-d359f1a241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14-4111-8afb-d359f1a241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14-4111-8afb-d359f1a241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14-4111-8afb-d359f1a241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14-4111-8afb-d359f1a241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14-4111-8afb-d359f1a241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14-4111-8afb-d359f1a241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14-4111-8afb-d359f1a241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14-4111-8afb-d359f1a241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14-4111-8afb-d359f1a241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14-4111-8afb-d359f1a241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14-4111-8afb-d359f1a241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14-4111-8afb-d359f1a241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14-4111-8afb-d359f1a241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14-4111-8afb-d359f1a241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23.42795826426775</c:v>
                </c:pt>
                <c:pt idx="1">
                  <c:v>37.33878885776824</c:v>
                </c:pt>
                <c:pt idx="2">
                  <c:v>20.463610447525497</c:v>
                </c:pt>
                <c:pt idx="3">
                  <c:v>32.28265292447558</c:v>
                </c:pt>
                <c:pt idx="4">
                  <c:v>23.545735661268292</c:v>
                </c:pt>
                <c:pt idx="5">
                  <c:v>50.85539456004875</c:v>
                </c:pt>
                <c:pt idx="6">
                  <c:v>12.156127823202805</c:v>
                </c:pt>
                <c:pt idx="7">
                  <c:v>31.21742637463558</c:v>
                </c:pt>
                <c:pt idx="8">
                  <c:v>9.995653416821598</c:v>
                </c:pt>
                <c:pt idx="9">
                  <c:v>30.43459528384965</c:v>
                </c:pt>
                <c:pt idx="10">
                  <c:v>28.226427057774753</c:v>
                </c:pt>
                <c:pt idx="11">
                  <c:v>28.647897679663714</c:v>
                </c:pt>
                <c:pt idx="12">
                  <c:v>14.579365875881743</c:v>
                </c:pt>
                <c:pt idx="13">
                  <c:v>13.248533960792638</c:v>
                </c:pt>
                <c:pt idx="14">
                  <c:v>27.47705531821232</c:v>
                </c:pt>
                <c:pt idx="15">
                  <c:v>36.02015241010564</c:v>
                </c:pt>
                <c:pt idx="16">
                  <c:v>39.972910787463846</c:v>
                </c:pt>
                <c:pt idx="17">
                  <c:v>38.29434091095412</c:v>
                </c:pt>
                <c:pt idx="18">
                  <c:v>28.27286524184409</c:v>
                </c:pt>
                <c:pt idx="19">
                  <c:v>37.05017577263199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88-c72e-05bd-de4dfc06fe5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88-c72e-05bd-de4dfc06fe5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88-c72e-05bd-de4dfc06fe5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88-c72e-05bd-de4dfc06fe5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88-c72e-05bd-de4dfc06fe5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88-c72e-05bd-de4dfc06fe5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88-c72e-05bd-de4dfc06fe5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88-c72e-05bd-de4dfc06fe5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88-c72e-05bd-de4dfc06fe5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88-c72e-05bd-de4dfc06fe5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88-c72e-05bd-de4dfc06fe5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88-c72e-05bd-de4dfc06fe5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88-c72e-05bd-de4dfc06fe5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88-c72e-05bd-de4dfc06fe5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88-c72e-05bd-de4dfc06fe5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88-c72e-05bd-de4dfc06fe5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88-c72e-05bd-de4dfc06fe5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88-c72e-05bd-de4dfc06fe5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88-c72e-05bd-de4dfc06fe5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88-c72e-05bd-de4dfc06fe5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46.01101285142108</c:v>
                </c:pt>
                <c:pt idx="1">
                  <c:v>52.899124386118594</c:v>
                </c:pt>
                <c:pt idx="2">
                  <c:v>36.25595607146824</c:v>
                </c:pt>
                <c:pt idx="3">
                  <c:v>53.414863290502</c:v>
                </c:pt>
                <c:pt idx="4">
                  <c:v>53.369046320097425</c:v>
                </c:pt>
                <c:pt idx="5">
                  <c:v>47.745339703705724</c:v>
                </c:pt>
                <c:pt idx="6">
                  <c:v>43.90714008783267</c:v>
                </c:pt>
                <c:pt idx="7">
                  <c:v>57.424365197036344</c:v>
                </c:pt>
                <c:pt idx="8">
                  <c:v>44.881927859908835</c:v>
                </c:pt>
                <c:pt idx="9">
                  <c:v>55.13651835263086</c:v>
                </c:pt>
                <c:pt idx="10">
                  <c:v>52.471254182944755</c:v>
                </c:pt>
                <c:pt idx="11">
                  <c:v>50.50692599911658</c:v>
                </c:pt>
                <c:pt idx="12">
                  <c:v>57.57451450084834</c:v>
                </c:pt>
                <c:pt idx="13">
                  <c:v>70.60723401379752</c:v>
                </c:pt>
                <c:pt idx="14">
                  <c:v>41.476289206843674</c:v>
                </c:pt>
                <c:pt idx="15">
                  <c:v>50.63238375061392</c:v>
                </c:pt>
                <c:pt idx="16">
                  <c:v>61.330125201770535</c:v>
                </c:pt>
                <c:pt idx="17">
                  <c:v>54.563405880897335</c:v>
                </c:pt>
                <c:pt idx="18">
                  <c:v>56.91085503356451</c:v>
                </c:pt>
                <c:pt idx="19">
                  <c:v>51.71041690225002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2e7-a6ae-54df-f3e8afea221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2e7-a6ae-54df-f3e8afea221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2e7-a6ae-54df-f3e8afea221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2e7-a6ae-54df-f3e8afea221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2e7-a6ae-54df-f3e8afea221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2e7-a6ae-54df-f3e8afea221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2e7-a6ae-54df-f3e8afea221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2e7-a6ae-54df-f3e8afea221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2e7-a6ae-54df-f3e8afea221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2e7-a6ae-54df-f3e8afea221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2e7-a6ae-54df-f3e8afea221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2e7-a6ae-54df-f3e8afea221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2e7-a6ae-54df-f3e8afea221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2e7-a6ae-54df-f3e8afea221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2e7-a6ae-54df-f3e8afea221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2e7-a6ae-54df-f3e8afea221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2e7-a6ae-54df-f3e8afea221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2e7-a6ae-54df-f3e8afea221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2e7-a6ae-54df-f3e8afea221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2e7-a6ae-54df-f3e8afea221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23.958348304726986</c:v>
                </c:pt>
                <c:pt idx="1">
                  <c:v>30.121836441693883</c:v>
                </c:pt>
                <c:pt idx="2">
                  <c:v>41.980130662842605</c:v>
                </c:pt>
                <c:pt idx="3">
                  <c:v>31.867135893178684</c:v>
                </c:pt>
                <c:pt idx="4">
                  <c:v>50.015895834835256</c:v>
                </c:pt>
                <c:pt idx="5">
                  <c:v>39.800168070154825</c:v>
                </c:pt>
                <c:pt idx="6">
                  <c:v>39.462993278378924</c:v>
                </c:pt>
                <c:pt idx="7">
                  <c:v>25.635656054065706</c:v>
                </c:pt>
                <c:pt idx="8">
                  <c:v>38.092164051237255</c:v>
                </c:pt>
                <c:pt idx="9">
                  <c:v>33.46539645332837</c:v>
                </c:pt>
                <c:pt idx="10">
                  <c:v>19.96742532058954</c:v>
                </c:pt>
                <c:pt idx="11">
                  <c:v>28.784808484791593</c:v>
                </c:pt>
                <c:pt idx="12">
                  <c:v>33.3988159610006</c:v>
                </c:pt>
                <c:pt idx="13">
                  <c:v>40.81570227875432</c:v>
                </c:pt>
                <c:pt idx="14">
                  <c:v>17.42175532462229</c:v>
                </c:pt>
                <c:pt idx="15">
                  <c:v>13.374257978356525</c:v>
                </c:pt>
                <c:pt idx="16">
                  <c:v>36.28514655123585</c:v>
                </c:pt>
                <c:pt idx="17">
                  <c:v>19.037856415686296</c:v>
                </c:pt>
                <c:pt idx="18">
                  <c:v>40.01037796719541</c:v>
                </c:pt>
                <c:pt idx="19">
                  <c:v>44.847484255337335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fa-d591-1032-2b45cce3df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efa-d591-1032-2b45cce3df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fa-d591-1032-2b45cce3df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efa-d591-1032-2b45cce3df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efa-d591-1032-2b45cce3df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efa-d591-1032-2b45cce3df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efa-d591-1032-2b45cce3df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efa-d591-1032-2b45cce3df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efa-d591-1032-2b45cce3df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efa-d591-1032-2b45cce3df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efa-d591-1032-2b45cce3df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efa-d591-1032-2b45cce3df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efa-d591-1032-2b45cce3df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efa-d591-1032-2b45cce3df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efa-d591-1032-2b45cce3df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efa-d591-1032-2b45cce3df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efa-d591-1032-2b45cce3df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efa-d591-1032-2b45cce3df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efa-d591-1032-2b45cce3df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efa-d591-1032-2b45cce3df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42.774482485698876</c:v>
                </c:pt>
                <c:pt idx="1">
                  <c:v>46.29610089212399</c:v>
                </c:pt>
                <c:pt idx="2">
                  <c:v>44.51108129178611</c:v>
                </c:pt>
                <c:pt idx="3">
                  <c:v>52.06099339167078</c:v>
                </c:pt>
                <c:pt idx="4">
                  <c:v>44.82090365628721</c:v>
                </c:pt>
                <c:pt idx="5">
                  <c:v>63.840181310052984</c:v>
                </c:pt>
                <c:pt idx="6">
                  <c:v>60.317663084567485</c:v>
                </c:pt>
                <c:pt idx="7">
                  <c:v>52.677113469537325</c:v>
                </c:pt>
                <c:pt idx="8">
                  <c:v>46.76226634389586</c:v>
                </c:pt>
                <c:pt idx="9">
                  <c:v>36.54826371621003</c:v>
                </c:pt>
                <c:pt idx="10">
                  <c:v>66.18108841014076</c:v>
                </c:pt>
                <c:pt idx="11">
                  <c:v>45.15136290978349</c:v>
                </c:pt>
                <c:pt idx="12">
                  <c:v>39.32938449148942</c:v>
                </c:pt>
                <c:pt idx="13">
                  <c:v>40.33580626218711</c:v>
                </c:pt>
                <c:pt idx="14">
                  <c:v>48.58752890071152</c:v>
                </c:pt>
                <c:pt idx="15">
                  <c:v>54.04830111858524</c:v>
                </c:pt>
                <c:pt idx="16">
                  <c:v>44.090223039531516</c:v>
                </c:pt>
                <c:pt idx="17">
                  <c:v>44.27983068772405</c:v>
                </c:pt>
                <c:pt idx="18">
                  <c:v>42.210967071881</c:v>
                </c:pt>
                <c:pt idx="19">
                  <c:v>29.49813535242157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a9-4712-7c30-f44b15045e7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a9-4712-7c30-f44b15045e7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3a9-4712-7c30-f44b15045e7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3a9-4712-7c30-f44b15045e7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a9-4712-7c30-f44b15045e7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a9-4712-7c30-f44b15045e7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a9-4712-7c30-f44b15045e7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a9-4712-7c30-f44b15045e7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a9-4712-7c30-f44b15045e7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3a9-4712-7c30-f44b15045e7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3a9-4712-7c30-f44b15045e7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3a9-4712-7c30-f44b15045e7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3a9-4712-7c30-f44b15045e7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3a9-4712-7c30-f44b15045e7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3a9-4712-7c30-f44b15045e7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3a9-4712-7c30-f44b15045e7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3a9-4712-7c30-f44b15045e7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3a9-4712-7c30-f44b15045e7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3a9-4712-7c30-f44b15045e7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3a9-4712-7c30-f44b15045e7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53.46011424798984</c:v>
                </c:pt>
                <c:pt idx="1">
                  <c:v>63.57143748218535</c:v>
                </c:pt>
                <c:pt idx="2">
                  <c:v>54.24760825083693</c:v>
                </c:pt>
                <c:pt idx="3">
                  <c:v>53.66115509265036</c:v>
                </c:pt>
                <c:pt idx="4">
                  <c:v>61.612689459017616</c:v>
                </c:pt>
                <c:pt idx="5">
                  <c:v>51.293535364081066</c:v>
                </c:pt>
                <c:pt idx="6">
                  <c:v>53.48430400080819</c:v>
                </c:pt>
                <c:pt idx="7">
                  <c:v>45.02672127154376</c:v>
                </c:pt>
                <c:pt idx="8">
                  <c:v>50.99746662168861</c:v>
                </c:pt>
                <c:pt idx="9">
                  <c:v>55.44203059341581</c:v>
                </c:pt>
                <c:pt idx="10">
                  <c:v>45.51348042163857</c:v>
                </c:pt>
                <c:pt idx="11">
                  <c:v>55.42880950543406</c:v>
                </c:pt>
                <c:pt idx="12">
                  <c:v>53.24043710976883</c:v>
                </c:pt>
                <c:pt idx="13">
                  <c:v>46.69448138998125</c:v>
                </c:pt>
                <c:pt idx="14">
                  <c:v>52.87517941397884</c:v>
                </c:pt>
                <c:pt idx="15">
                  <c:v>47.16770307055364</c:v>
                </c:pt>
                <c:pt idx="16">
                  <c:v>31.138281367985346</c:v>
                </c:pt>
                <c:pt idx="17">
                  <c:v>54.47830612845732</c:v>
                </c:pt>
                <c:pt idx="18">
                  <c:v>65.25144232049696</c:v>
                </c:pt>
                <c:pt idx="19">
                  <c:v>40.5530025453713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36.80509259202535</c:v>
                </c:pt>
                <c:pt idx="1">
                  <c:v>50.003630184654654</c:v>
                </c:pt>
                <c:pt idx="2">
                  <c:v>50.92218119574676</c:v>
                </c:pt>
                <c:pt idx="3">
                  <c:v>40.33051062519392</c:v>
                </c:pt>
                <c:pt idx="4">
                  <c:v>62.004778141130515</c:v>
                </c:pt>
                <c:pt idx="5">
                  <c:v>42.95774324721634</c:v>
                </c:pt>
                <c:pt idx="6">
                  <c:v>33.07652775739208</c:v>
                </c:pt>
                <c:pt idx="7">
                  <c:v>47.53262450376481</c:v>
                </c:pt>
                <c:pt idx="8">
                  <c:v>21.179009432667446</c:v>
                </c:pt>
                <c:pt idx="9">
                  <c:v>52.21526220094885</c:v>
                </c:pt>
                <c:pt idx="10">
                  <c:v>41.28893814914091</c:v>
                </c:pt>
                <c:pt idx="11">
                  <c:v>56.810050234347564</c:v>
                </c:pt>
                <c:pt idx="12">
                  <c:v>58.031045252733506</c:v>
                </c:pt>
                <c:pt idx="13">
                  <c:v>39.3457294827211</c:v>
                </c:pt>
                <c:pt idx="14">
                  <c:v>48.54888597958803</c:v>
                </c:pt>
                <c:pt idx="15">
                  <c:v>54.1589397558921</c:v>
                </c:pt>
                <c:pt idx="16">
                  <c:v>53.07960247488411</c:v>
                </c:pt>
                <c:pt idx="17">
                  <c:v>52.136443008345736</c:v>
                </c:pt>
                <c:pt idx="18">
                  <c:v>42.807751101766584</c:v>
                </c:pt>
                <c:pt idx="19">
                  <c:v>65.89526001745492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9c6-abf3-2f71-c81f4433ae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9c6-abf3-2f71-c81f4433ae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9c6-abf3-2f71-c81f4433ae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9c6-abf3-2f71-c81f4433ae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9c6-abf3-2f71-c81f4433ae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9c6-abf3-2f71-c81f4433ae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9c6-abf3-2f71-c81f4433ae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9c6-abf3-2f71-c81f4433ae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9c6-abf3-2f71-c81f4433ae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9c6-abf3-2f71-c81f4433ae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9c6-abf3-2f71-c81f4433ae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9c6-abf3-2f71-c81f4433ae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9c6-abf3-2f71-c81f4433ae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9c6-abf3-2f71-c81f4433ae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9c6-abf3-2f71-c81f4433ae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9c6-abf3-2f71-c81f4433ae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9c6-abf3-2f71-c81f4433ae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9c6-abf3-2f71-c81f4433ae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9c6-abf3-2f71-c81f4433ae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9c6-abf3-2f71-c81f4433ae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54.71515900307318</c:v>
                </c:pt>
                <c:pt idx="1">
                  <c:v>42.301835669208465</c:v>
                </c:pt>
                <c:pt idx="2">
                  <c:v>41.28893814914091</c:v>
                </c:pt>
                <c:pt idx="3">
                  <c:v>28.624181645166587</c:v>
                </c:pt>
                <c:pt idx="4">
                  <c:v>36.80509259202535</c:v>
                </c:pt>
                <c:pt idx="5">
                  <c:v>42.807751101766584</c:v>
                </c:pt>
                <c:pt idx="6">
                  <c:v>65.89526001745492</c:v>
                </c:pt>
                <c:pt idx="7">
                  <c:v>45.370039367766154</c:v>
                </c:pt>
                <c:pt idx="8">
                  <c:v>62.602919790978376</c:v>
                </c:pt>
                <c:pt idx="9">
                  <c:v>49.98118839572797</c:v>
                </c:pt>
                <c:pt idx="10">
                  <c:v>47.29074487817561</c:v>
                </c:pt>
                <c:pt idx="11">
                  <c:v>45.807485237038726</c:v>
                </c:pt>
                <c:pt idx="12">
                  <c:v>48.79000256068028</c:v>
                </c:pt>
                <c:pt idx="13">
                  <c:v>39.3457294827211</c:v>
                </c:pt>
                <c:pt idx="14">
                  <c:v>46.05275861330683</c:v>
                </c:pt>
                <c:pt idx="15">
                  <c:v>52.016446096100914</c:v>
                </c:pt>
                <c:pt idx="16">
                  <c:v>47.8833355608553</c:v>
                </c:pt>
                <c:pt idx="17">
                  <c:v>28.11442219730026</c:v>
                </c:pt>
                <c:pt idx="18">
                  <c:v>52.136443008345736</c:v>
                </c:pt>
                <c:pt idx="19">
                  <c:v>62.004778141130515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fdd-97fe-837e-f03083d960f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dd-97fe-837e-f03083d960f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fdd-97fe-837e-f03083d960f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fdd-97fe-837e-f03083d960f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fdd-97fe-837e-f03083d960f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fdd-97fe-837e-f03083d960f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fdd-97fe-837e-f03083d960f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fdd-97fe-837e-f03083d960f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fdd-97fe-837e-f03083d960f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fdd-97fe-837e-f03083d960f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fdd-97fe-837e-f03083d960f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fdd-97fe-837e-f03083d960f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fdd-97fe-837e-f03083d960f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fdd-97fe-837e-f03083d960f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fdd-97fe-837e-f03083d960f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fdd-97fe-837e-f03083d960f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fdd-97fe-837e-f03083d960f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fdd-97fe-837e-f03083d960f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fdd-97fe-837e-f03083d960f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fdd-97fe-837e-f03083d960f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35.110712415814724</c:v>
                </c:pt>
                <c:pt idx="1">
                  <c:v>58.4621399390075</c:v>
                </c:pt>
                <c:pt idx="2">
                  <c:v>8.803579953382739</c:v>
                </c:pt>
                <c:pt idx="3">
                  <c:v>20.299495210261398</c:v>
                </c:pt>
                <c:pt idx="4">
                  <c:v>17.736003988808196</c:v>
                </c:pt>
                <c:pt idx="5">
                  <c:v>3.2316880632641745</c:v>
                </c:pt>
                <c:pt idx="6">
                  <c:v>10.734160158855836</c:v>
                </c:pt>
                <c:pt idx="7">
                  <c:v>11.213133288046516</c:v>
                </c:pt>
                <c:pt idx="8">
                  <c:v>18.080167552098303</c:v>
                </c:pt>
                <c:pt idx="9">
                  <c:v>3.845547637703013</c:v>
                </c:pt>
                <c:pt idx="10">
                  <c:v>13.394443168604276</c:v>
                </c:pt>
                <c:pt idx="11">
                  <c:v>12.867649879522773</c:v>
                </c:pt>
                <c:pt idx="12">
                  <c:v>8.566008045353323</c:v>
                </c:pt>
                <c:pt idx="13">
                  <c:v>9.076425300343976</c:v>
                </c:pt>
                <c:pt idx="14">
                  <c:v>9.39112373177499</c:v>
                </c:pt>
                <c:pt idx="15">
                  <c:v>4.420747350639594</c:v>
                </c:pt>
                <c:pt idx="16">
                  <c:v>5.309137812557141</c:v>
                </c:pt>
                <c:pt idx="17">
                  <c:v>12.166419004786652</c:v>
                </c:pt>
                <c:pt idx="18">
                  <c:v>4.843222419238926</c:v>
                </c:pt>
                <c:pt idx="19">
                  <c:v>7.440124852462727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4d-102a-4392-58eb0fa921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4d-102a-4392-58eb0fa921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4d-102a-4392-58eb0fa921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4d-102a-4392-58eb0fa921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4d-102a-4392-58eb0fa921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4d-102a-4392-58eb0fa921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4d-102a-4392-58eb0fa921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4d-102a-4392-58eb0fa921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4d-102a-4392-58eb0fa921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4d-102a-4392-58eb0fa921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4d-102a-4392-58eb0fa921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4d-102a-4392-58eb0fa921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4d-102a-4392-58eb0fa921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4d-102a-4392-58eb0fa921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4d-102a-4392-58eb0fa921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4d-102a-4392-58eb0fa921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4d-102a-4392-58eb0fa921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4d-102a-4392-58eb0fa921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4d-102a-4392-58eb0fa921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4d-102a-4392-58eb0fa921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23.799894053051265</c:v>
                </c:pt>
                <c:pt idx="1">
                  <c:v>11.410423775125997</c:v>
                </c:pt>
                <c:pt idx="2">
                  <c:v>4.588437613709868</c:v>
                </c:pt>
                <c:pt idx="3">
                  <c:v>1.6198872153100827</c:v>
                </c:pt>
                <c:pt idx="4">
                  <c:v>3.269185945706933</c:v>
                </c:pt>
                <c:pt idx="5">
                  <c:v>9.845195787753951</c:v>
                </c:pt>
                <c:pt idx="6">
                  <c:v>7.742554909033779</c:v>
                </c:pt>
                <c:pt idx="7">
                  <c:v>4.141843305857364</c:v>
                </c:pt>
                <c:pt idx="8">
                  <c:v>38.2013523061798</c:v>
                </c:pt>
                <c:pt idx="9">
                  <c:v>1.9686672164130499</c:v>
                </c:pt>
                <c:pt idx="10">
                  <c:v>15.941122256457627</c:v>
                </c:pt>
                <c:pt idx="11">
                  <c:v>4.134461656455562</c:v>
                </c:pt>
                <c:pt idx="12">
                  <c:v>16.519210777592736</c:v>
                </c:pt>
                <c:pt idx="13">
                  <c:v>9.358718322153461</c:v>
                </c:pt>
                <c:pt idx="14">
                  <c:v>11.376954689736792</c:v>
                </c:pt>
                <c:pt idx="15">
                  <c:v>5.565430340305655</c:v>
                </c:pt>
                <c:pt idx="16">
                  <c:v>8.057673539955758</c:v>
                </c:pt>
                <c:pt idx="17">
                  <c:v>10.380991101953313</c:v>
                </c:pt>
                <c:pt idx="18">
                  <c:v>10.11795230927706</c:v>
                </c:pt>
                <c:pt idx="19">
                  <c:v>10.852605838041976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295-69d3-5afa-6f39910bf1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295-69d3-5afa-6f39910bf1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295-69d3-5afa-6f39910bf1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295-69d3-5afa-6f39910bf1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295-69d3-5afa-6f39910bf1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295-69d3-5afa-6f39910bf1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295-69d3-5afa-6f39910bf1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295-69d3-5afa-6f39910bf1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295-69d3-5afa-6f39910bf1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295-69d3-5afa-6f39910bf1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295-69d3-5afa-6f39910bf1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295-69d3-5afa-6f39910bf1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295-69d3-5afa-6f39910bf1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295-69d3-5afa-6f39910bf1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295-69d3-5afa-6f39910bf1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295-69d3-5afa-6f39910bf1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295-69d3-5afa-6f39910bf1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295-69d3-5afa-6f39910bf1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295-69d3-5afa-6f39910bf1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295-69d3-5afa-6f39910bf1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42.09596729874041</c:v>
                </c:pt>
                <c:pt idx="1">
                  <c:v>44.900172986006886</c:v>
                </c:pt>
                <c:pt idx="2">
                  <c:v>60.079755975833514</c:v>
                </c:pt>
                <c:pt idx="3">
                  <c:v>68.18556249977117</c:v>
                </c:pt>
                <c:pt idx="4">
                  <c:v>45.3850298934978</c:v>
                </c:pt>
                <c:pt idx="5">
                  <c:v>64.74690302266286</c:v>
                </c:pt>
                <c:pt idx="6">
                  <c:v>47.85238598321931</c:v>
                </c:pt>
                <c:pt idx="7">
                  <c:v>57.55602496875414</c:v>
                </c:pt>
                <c:pt idx="8">
                  <c:v>48.82679764226708</c:v>
                </c:pt>
                <c:pt idx="9">
                  <c:v>80.83475489443515</c:v>
                </c:pt>
                <c:pt idx="10">
                  <c:v>50.516094338363494</c:v>
                </c:pt>
                <c:pt idx="11">
                  <c:v>53.252604979994516</c:v>
                </c:pt>
                <c:pt idx="12">
                  <c:v>47.55634135880829</c:v>
                </c:pt>
                <c:pt idx="13">
                  <c:v>48.8492162688568</c:v>
                </c:pt>
                <c:pt idx="14">
                  <c:v>30.748881554708472</c:v>
                </c:pt>
                <c:pt idx="15">
                  <c:v>83.57223997374713</c:v>
                </c:pt>
                <c:pt idx="16">
                  <c:v>78.05654322250422</c:v>
                </c:pt>
                <c:pt idx="17">
                  <c:v>39.72599189960203</c:v>
                </c:pt>
                <c:pt idx="18">
                  <c:v>75.66609034169288</c:v>
                </c:pt>
                <c:pt idx="19">
                  <c:v>56.475579870878825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6e-503e-2e95-6878af119b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6e-503e-2e95-6878af119b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6e-503e-2e95-6878af119b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6e-503e-2e95-6878af119b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6e-503e-2e95-6878af119b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6e-503e-2e95-6878af119b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6e-503e-2e95-6878af119b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6e-503e-2e95-6878af119b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6e-503e-2e95-6878af119b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6e-503e-2e95-6878af119b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6e-503e-2e95-6878af119b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6e-503e-2e95-6878af119b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6e-503e-2e95-6878af119b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6e-503e-2e95-6878af119b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6e-503e-2e95-6878af119b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6e-503e-2e95-6878af119b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6e-503e-2e95-6878af119b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6e-503e-2e95-6878af119b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6e-503e-2e95-6878af119b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6e-503e-2e95-6878af119b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21.100748206569236</c:v>
                </c:pt>
                <c:pt idx="1">
                  <c:v>51.57125132398625</c:v>
                </c:pt>
                <c:pt idx="2">
                  <c:v>50.91769679527236</c:v>
                </c:pt>
                <c:pt idx="3">
                  <c:v>54.82147751103957</c:v>
                </c:pt>
                <c:pt idx="4">
                  <c:v>46.44446982790351</c:v>
                </c:pt>
                <c:pt idx="5">
                  <c:v>39.36379035955072</c:v>
                </c:pt>
                <c:pt idx="6">
                  <c:v>40.64875657008115</c:v>
                </c:pt>
                <c:pt idx="7">
                  <c:v>46.84576952978023</c:v>
                </c:pt>
                <c:pt idx="8">
                  <c:v>55.17423220020694</c:v>
                </c:pt>
                <c:pt idx="9">
                  <c:v>32.61843241130894</c:v>
                </c:pt>
                <c:pt idx="10">
                  <c:v>59.477913954152015</c:v>
                </c:pt>
                <c:pt idx="11">
                  <c:v>51.399615284820044</c:v>
                </c:pt>
                <c:pt idx="12">
                  <c:v>38.779206573539575</c:v>
                </c:pt>
                <c:pt idx="13">
                  <c:v>55.47046806816588</c:v>
                </c:pt>
                <c:pt idx="14">
                  <c:v>63.56355022602148</c:v>
                </c:pt>
                <c:pt idx="15">
                  <c:v>47.51242374395102</c:v>
                </c:pt>
                <c:pt idx="16">
                  <c:v>35.465529310771345</c:v>
                </c:pt>
                <c:pt idx="17">
                  <c:v>39.309742280345645</c:v>
                </c:pt>
                <c:pt idx="18">
                  <c:v>55.91426322802941</c:v>
                </c:pt>
                <c:pt idx="19">
                  <c:v>52.62235942865524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e0-a36d-e476-e7da57bb2df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e0-a36d-e476-e7da57bb2df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e0-a36d-e476-e7da57bb2df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e0-a36d-e476-e7da57bb2df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e0-a36d-e476-e7da57bb2df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e0-a36d-e476-e7da57bb2df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e0-a36d-e476-e7da57bb2df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e0-a36d-e476-e7da57bb2df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e0-a36d-e476-e7da57bb2df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e0-a36d-e476-e7da57bb2df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e0-a36d-e476-e7da57bb2df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e0-a36d-e476-e7da57bb2df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e0-a36d-e476-e7da57bb2df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e0-a36d-e476-e7da57bb2df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e0-a36d-e476-e7da57bb2df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e0-a36d-e476-e7da57bb2df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e0-a36d-e476-e7da57bb2df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e0-a36d-e476-e7da57bb2df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e0-a36d-e476-e7da57bb2df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e0-a36d-e476-e7da57bb2df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30.995349270072474</c:v>
                </c:pt>
                <c:pt idx="1">
                  <c:v>33.395321448289785</c:v>
                </c:pt>
                <c:pt idx="2">
                  <c:v>27.47705531821232</c:v>
                </c:pt>
                <c:pt idx="3">
                  <c:v>22.397175329479214</c:v>
                </c:pt>
                <c:pt idx="4">
                  <c:v>29.900371168451944</c:v>
                </c:pt>
                <c:pt idx="5">
                  <c:v>28.226427057774753</c:v>
                </c:pt>
                <c:pt idx="6">
                  <c:v>26.376851851153752</c:v>
                </c:pt>
                <c:pt idx="7">
                  <c:v>28.278086679418088</c:v>
                </c:pt>
                <c:pt idx="8">
                  <c:v>58.742418471370755</c:v>
                </c:pt>
                <c:pt idx="9">
                  <c:v>28.27286524184409</c:v>
                </c:pt>
                <c:pt idx="10">
                  <c:v>13.248533960792638</c:v>
                </c:pt>
                <c:pt idx="11">
                  <c:v>9.995653416821598</c:v>
                </c:pt>
                <c:pt idx="12">
                  <c:v>32.28265292447558</c:v>
                </c:pt>
                <c:pt idx="13">
                  <c:v>18.96697816728127</c:v>
                </c:pt>
                <c:pt idx="14">
                  <c:v>28.552689164355183</c:v>
                </c:pt>
                <c:pt idx="15">
                  <c:v>37.05017577263199</c:v>
                </c:pt>
                <c:pt idx="16">
                  <c:v>26.426225852744164</c:v>
                </c:pt>
                <c:pt idx="17">
                  <c:v>37.33878885776824</c:v>
                </c:pt>
                <c:pt idx="18">
                  <c:v>28.647897679663714</c:v>
                </c:pt>
                <c:pt idx="19">
                  <c:v>20.463610447525497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33-dec2-77b2-8a7f0f61c5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33-dec2-77b2-8a7f0f61c5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33-dec2-77b2-8a7f0f61c5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33-dec2-77b2-8a7f0f61c5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33-dec2-77b2-8a7f0f61c5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33-dec2-77b2-8a7f0f61c5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33-dec2-77b2-8a7f0f61c5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33-dec2-77b2-8a7f0f61c5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33-dec2-77b2-8a7f0f61c5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33-dec2-77b2-8a7f0f61c5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33-dec2-77b2-8a7f0f61c5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33-dec2-77b2-8a7f0f61c5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33-dec2-77b2-8a7f0f61c5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33-dec2-77b2-8a7f0f61c5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33-dec2-77b2-8a7f0f61c5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33-dec2-77b2-8a7f0f61c5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33-dec2-77b2-8a7f0f61c5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33-dec2-77b2-8a7f0f61c5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33-dec2-77b2-8a7f0f61c5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33-dec2-77b2-8a7f0f61c5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48.6357591434979</c:v>
                </c:pt>
                <c:pt idx="1">
                  <c:v>42.853266078079386</c:v>
                </c:pt>
                <c:pt idx="2">
                  <c:v>41.476289206843674</c:v>
                </c:pt>
                <c:pt idx="3">
                  <c:v>38.856328223333136</c:v>
                </c:pt>
                <c:pt idx="4">
                  <c:v>45.140141185286794</c:v>
                </c:pt>
                <c:pt idx="5">
                  <c:v>52.471254182944755</c:v>
                </c:pt>
                <c:pt idx="6">
                  <c:v>51.76454452236796</c:v>
                </c:pt>
                <c:pt idx="7">
                  <c:v>42.40078890704551</c:v>
                </c:pt>
                <c:pt idx="8">
                  <c:v>43.88509184482665</c:v>
                </c:pt>
                <c:pt idx="9">
                  <c:v>56.91085503356451</c:v>
                </c:pt>
                <c:pt idx="10">
                  <c:v>70.60723401379752</c:v>
                </c:pt>
                <c:pt idx="11">
                  <c:v>44.881927859908835</c:v>
                </c:pt>
                <c:pt idx="12">
                  <c:v>53.414863290502</c:v>
                </c:pt>
                <c:pt idx="13">
                  <c:v>49.46713489395622</c:v>
                </c:pt>
                <c:pt idx="14">
                  <c:v>37.859538005020006</c:v>
                </c:pt>
                <c:pt idx="15">
                  <c:v>51.71041690225002</c:v>
                </c:pt>
                <c:pt idx="16">
                  <c:v>57.50011830303458</c:v>
                </c:pt>
                <c:pt idx="17">
                  <c:v>52.899124386118594</c:v>
                </c:pt>
                <c:pt idx="18">
                  <c:v>50.50692599911658</c:v>
                </c:pt>
                <c:pt idx="19">
                  <c:v>36.25595607146824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27-0d4c-bb27-2c10b8a73f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27-0d4c-bb27-2c10b8a73f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27-0d4c-bb27-2c10b8a73f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27-0d4c-bb27-2c10b8a73f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27-0d4c-bb27-2c10b8a73f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27-0d4c-bb27-2c10b8a73f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27-0d4c-bb27-2c10b8a73f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27-0d4c-bb27-2c10b8a73f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27-0d4c-bb27-2c10b8a73f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27-0d4c-bb27-2c10b8a73f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27-0d4c-bb27-2c10b8a73f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27-0d4c-bb27-2c10b8a73f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27-0d4c-bb27-2c10b8a73f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27-0d4c-bb27-2c10b8a73f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27-0d4c-bb27-2c10b8a73f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27-0d4c-bb27-2c10b8a73f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27-0d4c-bb27-2c10b8a73f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27-0d4c-bb27-2c10b8a73f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27-0d4c-bb27-2c10b8a73f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27-0d4c-bb27-2c10b8a73f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38.51671134040029</c:v>
                </c:pt>
                <c:pt idx="1">
                  <c:v>27.693961193944688</c:v>
                </c:pt>
                <c:pt idx="2">
                  <c:v>17.42175532462229</c:v>
                </c:pt>
                <c:pt idx="3">
                  <c:v>40.02298530793634</c:v>
                </c:pt>
                <c:pt idx="4">
                  <c:v>40.35559572378647</c:v>
                </c:pt>
                <c:pt idx="5">
                  <c:v>19.96742532058954</c:v>
                </c:pt>
                <c:pt idx="6">
                  <c:v>41.749683344987474</c:v>
                </c:pt>
                <c:pt idx="7">
                  <c:v>43.71910785580761</c:v>
                </c:pt>
                <c:pt idx="8">
                  <c:v>33.53320565161129</c:v>
                </c:pt>
                <c:pt idx="9">
                  <c:v>40.01037796719541</c:v>
                </c:pt>
                <c:pt idx="10">
                  <c:v>40.81570227875432</c:v>
                </c:pt>
                <c:pt idx="11">
                  <c:v>38.092164051237255</c:v>
                </c:pt>
                <c:pt idx="12">
                  <c:v>31.867135893178684</c:v>
                </c:pt>
                <c:pt idx="13">
                  <c:v>32.49046792594119</c:v>
                </c:pt>
                <c:pt idx="14">
                  <c:v>37.072447446235365</c:v>
                </c:pt>
                <c:pt idx="15">
                  <c:v>44.847484255337335</c:v>
                </c:pt>
                <c:pt idx="16">
                  <c:v>31.612982595890095</c:v>
                </c:pt>
                <c:pt idx="17">
                  <c:v>30.121836441693883</c:v>
                </c:pt>
                <c:pt idx="18">
                  <c:v>28.784808484791593</c:v>
                </c:pt>
                <c:pt idx="19">
                  <c:v>41.980130662842605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bc-fb0f-1992-62ee7857d2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bc-fb0f-1992-62ee7857d2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bc-fb0f-1992-62ee7857d2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bc-fb0f-1992-62ee7857d2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bc-fb0f-1992-62ee7857d2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bc-fb0f-1992-62ee7857d2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bc-fb0f-1992-62ee7857d2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bc-fb0f-1992-62ee7857d2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bc-fb0f-1992-62ee7857d2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bc-fb0f-1992-62ee7857d2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bc-fb0f-1992-62ee7857d2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bc-fb0f-1992-62ee7857d2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bc-fb0f-1992-62ee7857d2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bc-fb0f-1992-62ee7857d2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bc-fb0f-1992-62ee7857d2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bc-fb0f-1992-62ee7857d2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bc-fb0f-1992-62ee7857d2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bc-fb0f-1992-62ee7857d2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bc-fb0f-1992-62ee7857d2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bc-fb0f-1992-62ee7857d2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45.791618545199675</c:v>
                </c:pt>
                <c:pt idx="1">
                  <c:v>56.03861890696718</c:v>
                </c:pt>
                <c:pt idx="2">
                  <c:v>48.58752890071152</c:v>
                </c:pt>
                <c:pt idx="3">
                  <c:v>46.13917654586352</c:v>
                </c:pt>
                <c:pt idx="4">
                  <c:v>61.01863090041884</c:v>
                </c:pt>
                <c:pt idx="5">
                  <c:v>66.18108841014076</c:v>
                </c:pt>
                <c:pt idx="6">
                  <c:v>45.88885025600194</c:v>
                </c:pt>
                <c:pt idx="7">
                  <c:v>41.09290605156229</c:v>
                </c:pt>
                <c:pt idx="8">
                  <c:v>45.505006240720625</c:v>
                </c:pt>
                <c:pt idx="9">
                  <c:v>42.210967071881</c:v>
                </c:pt>
                <c:pt idx="10">
                  <c:v>40.33580626218711</c:v>
                </c:pt>
                <c:pt idx="11">
                  <c:v>46.76226634389586</c:v>
                </c:pt>
                <c:pt idx="12">
                  <c:v>52.06099339167078</c:v>
                </c:pt>
                <c:pt idx="13">
                  <c:v>42.13677707986674</c:v>
                </c:pt>
                <c:pt idx="14">
                  <c:v>43.87029714754127</c:v>
                </c:pt>
                <c:pt idx="15">
                  <c:v>29.49813535242157</c:v>
                </c:pt>
                <c:pt idx="16">
                  <c:v>42.5281568419997</c:v>
                </c:pt>
                <c:pt idx="17">
                  <c:v>46.29610089212399</c:v>
                </c:pt>
                <c:pt idx="18">
                  <c:v>45.15136290978349</c:v>
                </c:pt>
                <c:pt idx="19">
                  <c:v>44.51108129178611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c9-1271-1b63-1d98d41585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2c9-1271-1b63-1d98d41585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c9-1271-1b63-1d98d41585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2c9-1271-1b63-1d98d41585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c9-1271-1b63-1d98d41585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2c9-1271-1b63-1d98d41585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c9-1271-1b63-1d98d41585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2c9-1271-1b63-1d98d41585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2c9-1271-1b63-1d98d41585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2c9-1271-1b63-1d98d41585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2c9-1271-1b63-1d98d41585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2c9-1271-1b63-1d98d41585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2c9-1271-1b63-1d98d41585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2c9-1271-1b63-1d98d41585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2c9-1271-1b63-1d98d41585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2c9-1271-1b63-1d98d41585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2c9-1271-1b63-1d98d41585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2c9-1271-1b63-1d98d41585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2c9-1271-1b63-1d98d41585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2c9-1271-1b63-1d98d41585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45.03792985241226</c:v>
                </c:pt>
                <c:pt idx="1">
                  <c:v>43.25050120091151</c:v>
                </c:pt>
                <c:pt idx="2">
                  <c:v>52.87517941397884</c:v>
                </c:pt>
                <c:pt idx="3">
                  <c:v>47.929473038431524</c:v>
                </c:pt>
                <c:pt idx="4">
                  <c:v>77.46328253721036</c:v>
                </c:pt>
                <c:pt idx="5">
                  <c:v>45.51348042163857</c:v>
                </c:pt>
                <c:pt idx="6">
                  <c:v>43.37450177610171</c:v>
                </c:pt>
                <c:pt idx="7">
                  <c:v>41.22464852717509</c:v>
                </c:pt>
                <c:pt idx="8">
                  <c:v>53.04701292973347</c:v>
                </c:pt>
                <c:pt idx="9">
                  <c:v>65.25144232049696</c:v>
                </c:pt>
                <c:pt idx="10">
                  <c:v>46.69448138998125</c:v>
                </c:pt>
                <c:pt idx="11">
                  <c:v>50.99746662168861</c:v>
                </c:pt>
                <c:pt idx="12">
                  <c:v>53.66115509265036</c:v>
                </c:pt>
                <c:pt idx="13">
                  <c:v>36.70039809165597</c:v>
                </c:pt>
                <c:pt idx="14">
                  <c:v>46.81937494681213</c:v>
                </c:pt>
                <c:pt idx="15">
                  <c:v>40.5530025453713</c:v>
                </c:pt>
                <c:pt idx="16">
                  <c:v>56.8677690446413</c:v>
                </c:pt>
                <c:pt idx="17">
                  <c:v>63.57143748218535</c:v>
                </c:pt>
                <c:pt idx="18">
                  <c:v>55.42880950543406</c:v>
                </c:pt>
                <c:pt idx="19">
                  <c:v>54.24760825083693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17.736003988808196</c:v>
                </c:pt>
                <c:pt idx="1">
                  <c:v>10.107878171335955</c:v>
                </c:pt>
                <c:pt idx="2">
                  <c:v>3.8278801530157525</c:v>
                </c:pt>
                <c:pt idx="3">
                  <c:v>20.749311909070094</c:v>
                </c:pt>
                <c:pt idx="4">
                  <c:v>7.440124852462727</c:v>
                </c:pt>
                <c:pt idx="5">
                  <c:v>3.3399561324642644</c:v>
                </c:pt>
                <c:pt idx="6">
                  <c:v>7.427925027365074</c:v>
                </c:pt>
                <c:pt idx="7">
                  <c:v>33.72675744661079</c:v>
                </c:pt>
                <c:pt idx="8">
                  <c:v>4.414616162709432</c:v>
                </c:pt>
                <c:pt idx="9">
                  <c:v>7.950674430727085</c:v>
                </c:pt>
                <c:pt idx="10">
                  <c:v>8.803579953382739</c:v>
                </c:pt>
                <c:pt idx="11">
                  <c:v>5.27663364427569</c:v>
                </c:pt>
                <c:pt idx="12">
                  <c:v>9.53592326764381</c:v>
                </c:pt>
                <c:pt idx="13">
                  <c:v>9.076425300343976</c:v>
                </c:pt>
                <c:pt idx="14">
                  <c:v>5.671297532285484</c:v>
                </c:pt>
                <c:pt idx="15">
                  <c:v>13.142375672599934</c:v>
                </c:pt>
                <c:pt idx="16">
                  <c:v>3.4152170176832684</c:v>
                </c:pt>
                <c:pt idx="17">
                  <c:v>4.843222419238926</c:v>
                </c:pt>
                <c:pt idx="18">
                  <c:v>3.2316880632641745</c:v>
                </c:pt>
                <c:pt idx="19">
                  <c:v>10.734160158855836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a6-ae76-4eda-80368367e52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a6-ae76-4eda-80368367e52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a6-ae76-4eda-80368367e52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a6-ae76-4eda-80368367e52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a6-ae76-4eda-80368367e52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a6-ae76-4eda-80368367e52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a6-ae76-4eda-80368367e52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a6-ae76-4eda-80368367e52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a6-ae76-4eda-80368367e52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a6-ae76-4eda-80368367e52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a6-ae76-4eda-80368367e52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a6-ae76-4eda-80368367e52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a6-ae76-4eda-80368367e52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a6-ae76-4eda-80368367e52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a6-ae76-4eda-80368367e52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a6-ae76-4eda-80368367e52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a6-ae76-4eda-80368367e52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a6-ae76-4eda-80368367e52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a6-ae76-4eda-80368367e52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a6-ae76-4eda-80368367e52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48.64990253639797</c:v>
                </c:pt>
                <c:pt idx="1">
                  <c:v>36.91672230263296</c:v>
                </c:pt>
                <c:pt idx="2">
                  <c:v>46.05275861330683</c:v>
                </c:pt>
                <c:pt idx="3">
                  <c:v>53.07960247488411</c:v>
                </c:pt>
                <c:pt idx="4">
                  <c:v>48.54888597958803</c:v>
                </c:pt>
                <c:pt idx="5">
                  <c:v>47.29074487817561</c:v>
                </c:pt>
                <c:pt idx="6">
                  <c:v>56.810050234347564</c:v>
                </c:pt>
                <c:pt idx="7">
                  <c:v>33.07652775739208</c:v>
                </c:pt>
                <c:pt idx="8">
                  <c:v>50.82724970869987</c:v>
                </c:pt>
                <c:pt idx="9">
                  <c:v>52.136443008345736</c:v>
                </c:pt>
                <c:pt idx="10">
                  <c:v>39.3457294827211</c:v>
                </c:pt>
                <c:pt idx="11">
                  <c:v>62.602919790978376</c:v>
                </c:pt>
                <c:pt idx="12">
                  <c:v>28.624181645166587</c:v>
                </c:pt>
                <c:pt idx="13">
                  <c:v>33.975818726517566</c:v>
                </c:pt>
                <c:pt idx="14">
                  <c:v>46.15038055679774</c:v>
                </c:pt>
                <c:pt idx="15">
                  <c:v>62.004778141130515</c:v>
                </c:pt>
                <c:pt idx="16">
                  <c:v>37.643392589008556</c:v>
                </c:pt>
                <c:pt idx="17">
                  <c:v>42.301835669208465</c:v>
                </c:pt>
                <c:pt idx="18">
                  <c:v>45.807485237038726</c:v>
                </c:pt>
                <c:pt idx="19">
                  <c:v>41.28893814914091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1a-4b2e-e81c-8e7a465218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1a-4b2e-e81c-8e7a465218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1a-4b2e-e81c-8e7a465218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1a-4b2e-e81c-8e7a465218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1a-4b2e-e81c-8e7a465218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71a-4b2e-e81c-8e7a465218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71a-4b2e-e81c-8e7a465218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71a-4b2e-e81c-8e7a465218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71a-4b2e-e81c-8e7a465218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71a-4b2e-e81c-8e7a465218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71a-4b2e-e81c-8e7a465218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71a-4b2e-e81c-8e7a465218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71a-4b2e-e81c-8e7a465218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71a-4b2e-e81c-8e7a465218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71a-4b2e-e81c-8e7a465218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71a-4b2e-e81c-8e7a465218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71a-4b2e-e81c-8e7a465218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71a-4b2e-e81c-8e7a465218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71a-4b2e-e81c-8e7a465218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71a-4b2e-e81c-8e7a465218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7.800136976233949</c:v>
                </c:pt>
                <c:pt idx="1">
                  <c:v>8.303243970821086</c:v>
                </c:pt>
                <c:pt idx="2">
                  <c:v>9.39112373177499</c:v>
                </c:pt>
                <c:pt idx="3">
                  <c:v>3.4152170176832684</c:v>
                </c:pt>
                <c:pt idx="4">
                  <c:v>5.671297532285484</c:v>
                </c:pt>
                <c:pt idx="5">
                  <c:v>13.394443168604276</c:v>
                </c:pt>
                <c:pt idx="6">
                  <c:v>5.27663364427569</c:v>
                </c:pt>
                <c:pt idx="7">
                  <c:v>7.427925027365074</c:v>
                </c:pt>
                <c:pt idx="8">
                  <c:v>7.934441835539003</c:v>
                </c:pt>
                <c:pt idx="9">
                  <c:v>4.843222419238926</c:v>
                </c:pt>
                <c:pt idx="10">
                  <c:v>9.076425300343976</c:v>
                </c:pt>
                <c:pt idx="11">
                  <c:v>18.080167552098303</c:v>
                </c:pt>
                <c:pt idx="12">
                  <c:v>20.299495210261398</c:v>
                </c:pt>
                <c:pt idx="13">
                  <c:v>4.8180168934679966</c:v>
                </c:pt>
                <c:pt idx="14">
                  <c:v>4.035430088896628</c:v>
                </c:pt>
                <c:pt idx="15">
                  <c:v>7.440124852462727</c:v>
                </c:pt>
                <c:pt idx="16">
                  <c:v>6.362519453905536</c:v>
                </c:pt>
                <c:pt idx="17">
                  <c:v>58.4621399390075</c:v>
                </c:pt>
                <c:pt idx="18">
                  <c:v>12.867649879522773</c:v>
                </c:pt>
                <c:pt idx="19">
                  <c:v>8.803579953382739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6b-fe1e-6827-82bb569edcf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6b-fe1e-6827-82bb569edcf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6b-fe1e-6827-82bb569edcf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6b-fe1e-6827-82bb569edcf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6b-fe1e-6827-82bb569edcf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6b-fe1e-6827-82bb569edcf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6b-fe1e-6827-82bb569edcf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6b-fe1e-6827-82bb569edcf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6b-fe1e-6827-82bb569edcf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6b-fe1e-6827-82bb569edcf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6b-fe1e-6827-82bb569edcf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6b-fe1e-6827-82bb569edcf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6b-fe1e-6827-82bb569edcf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36b-fe1e-6827-82bb569edcf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36b-fe1e-6827-82bb569edcf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36b-fe1e-6827-82bb569edcf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36b-fe1e-6827-82bb569edcf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36b-fe1e-6827-82bb569edcf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36b-fe1e-6827-82bb569edcf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36b-fe1e-6827-82bb569edcf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7.252788064782751</c:v>
                </c:pt>
                <c:pt idx="1">
                  <c:v>2.7095172600044464</c:v>
                </c:pt>
                <c:pt idx="2">
                  <c:v>11.376954689736792</c:v>
                </c:pt>
                <c:pt idx="3">
                  <c:v>6.2114848274883006</c:v>
                </c:pt>
                <c:pt idx="4">
                  <c:v>16.86398599474045</c:v>
                </c:pt>
                <c:pt idx="5">
                  <c:v>15.941122256457627</c:v>
                </c:pt>
                <c:pt idx="6">
                  <c:v>7.724272466744612</c:v>
                </c:pt>
                <c:pt idx="7">
                  <c:v>20.70724899794976</c:v>
                </c:pt>
                <c:pt idx="8">
                  <c:v>7.20150171548262</c:v>
                </c:pt>
                <c:pt idx="9">
                  <c:v>10.11795230927706</c:v>
                </c:pt>
                <c:pt idx="10">
                  <c:v>9.358718322153461</c:v>
                </c:pt>
                <c:pt idx="11">
                  <c:v>38.2013523061798</c:v>
                </c:pt>
                <c:pt idx="12">
                  <c:v>1.6198872153100827</c:v>
                </c:pt>
                <c:pt idx="13">
                  <c:v>9.217862252933276</c:v>
                </c:pt>
                <c:pt idx="14">
                  <c:v>4.267857930916675</c:v>
                </c:pt>
                <c:pt idx="15">
                  <c:v>10.852605838041976</c:v>
                </c:pt>
                <c:pt idx="16">
                  <c:v>7.905314095770392</c:v>
                </c:pt>
                <c:pt idx="17">
                  <c:v>11.410423775125997</c:v>
                </c:pt>
                <c:pt idx="18">
                  <c:v>4.134461656455562</c:v>
                </c:pt>
                <c:pt idx="19">
                  <c:v>4.588437613709868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b1-263e-17ce-d2e80c744dd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b1-263e-17ce-d2e80c744dd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b1-263e-17ce-d2e80c744dd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b1-263e-17ce-d2e80c744dd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b1-263e-17ce-d2e80c744dd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b1-263e-17ce-d2e80c744dd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b1-263e-17ce-d2e80c744dd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b1-263e-17ce-d2e80c744dd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b1-263e-17ce-d2e80c744dd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b1-263e-17ce-d2e80c744dd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b1-263e-17ce-d2e80c744dd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b1-263e-17ce-d2e80c744dd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b1-263e-17ce-d2e80c744dd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b1-263e-17ce-d2e80c744dd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b1-263e-17ce-d2e80c744dd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b1-263e-17ce-d2e80c744dd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b1-263e-17ce-d2e80c744dd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b1-263e-17ce-d2e80c744dd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b1-263e-17ce-d2e80c744dd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b1-263e-17ce-d2e80c744dd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56.87290595013412</c:v>
                </c:pt>
                <c:pt idx="1">
                  <c:v>37.867981749766415</c:v>
                </c:pt>
                <c:pt idx="2">
                  <c:v>30.748881554708472</c:v>
                </c:pt>
                <c:pt idx="3">
                  <c:v>34.85826516596219</c:v>
                </c:pt>
                <c:pt idx="4">
                  <c:v>53.12734975788226</c:v>
                </c:pt>
                <c:pt idx="5">
                  <c:v>50.516094338363494</c:v>
                </c:pt>
                <c:pt idx="6">
                  <c:v>73.89291855948896</c:v>
                </c:pt>
                <c:pt idx="7">
                  <c:v>68.69952006950422</c:v>
                </c:pt>
                <c:pt idx="8">
                  <c:v>27.803144137643937</c:v>
                </c:pt>
                <c:pt idx="9">
                  <c:v>75.66609034169288</c:v>
                </c:pt>
                <c:pt idx="10">
                  <c:v>48.8492162688568</c:v>
                </c:pt>
                <c:pt idx="11">
                  <c:v>48.82679764226708</c:v>
                </c:pt>
                <c:pt idx="12">
                  <c:v>68.18556249977117</c:v>
                </c:pt>
                <c:pt idx="13">
                  <c:v>33.42821507223753</c:v>
                </c:pt>
                <c:pt idx="14">
                  <c:v>64.63444106599373</c:v>
                </c:pt>
                <c:pt idx="15">
                  <c:v>56.475579870878825</c:v>
                </c:pt>
                <c:pt idx="16">
                  <c:v>45.393440924863334</c:v>
                </c:pt>
                <c:pt idx="17">
                  <c:v>44.900172986006886</c:v>
                </c:pt>
                <c:pt idx="18">
                  <c:v>53.252604979994516</c:v>
                </c:pt>
                <c:pt idx="19">
                  <c:v>60.079755975833514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b5-1338-46b9-35b94a561d8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b5-1338-46b9-35b94a561d8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b5-1338-46b9-35b94a561d8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b5-1338-46b9-35b94a561d8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b5-1338-46b9-35b94a561d8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b5-1338-46b9-35b94a561d8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b5-1338-46b9-35b94a561d8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b5-1338-46b9-35b94a561d8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b5-1338-46b9-35b94a561d8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b5-1338-46b9-35b94a561d8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b5-1338-46b9-35b94a561d8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b5-1338-46b9-35b94a561d8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b5-1338-46b9-35b94a561d8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b5-1338-46b9-35b94a561d8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b5-1338-46b9-35b94a561d8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b5-1338-46b9-35b94a561d8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b5-1338-46b9-35b94a561d8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b5-1338-46b9-35b94a561d8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b5-1338-46b9-35b94a561d8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b5-1338-46b9-35b94a561d8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38.34287069045637</c:v>
                </c:pt>
                <c:pt idx="1">
                  <c:v>57.65271887514249</c:v>
                </c:pt>
                <c:pt idx="2">
                  <c:v>64.50176740668175</c:v>
                </c:pt>
                <c:pt idx="3">
                  <c:v>52.77311556785704</c:v>
                </c:pt>
                <c:pt idx="4">
                  <c:v>36.43112722589505</c:v>
                </c:pt>
                <c:pt idx="5">
                  <c:v>70.39604983380335</c:v>
                </c:pt>
                <c:pt idx="6">
                  <c:v>43.10542600435525</c:v>
                </c:pt>
                <c:pt idx="7">
                  <c:v>43.80860208665504</c:v>
                </c:pt>
                <c:pt idx="8">
                  <c:v>25.397905262961277</c:v>
                </c:pt>
                <c:pt idx="9">
                  <c:v>60.67274514797297</c:v>
                </c:pt>
                <c:pt idx="10">
                  <c:v>64.66461815265895</c:v>
                </c:pt>
                <c:pt idx="11">
                  <c:v>72.38361422199817</c:v>
                </c:pt>
                <c:pt idx="12">
                  <c:v>80.121541494692</c:v>
                </c:pt>
                <c:pt idx="13">
                  <c:v>21.839493328559925</c:v>
                </c:pt>
                <c:pt idx="14">
                  <c:v>46.438692792800474</c:v>
                </c:pt>
                <c:pt idx="15">
                  <c:v>60.6152167532743</c:v>
                </c:pt>
                <c:pt idx="16">
                  <c:v>29.123886246086915</c:v>
                </c:pt>
                <c:pt idx="17">
                  <c:v>83.09876777430446</c:v>
                </c:pt>
                <c:pt idx="18">
                  <c:v>69.47061884236743</c:v>
                </c:pt>
                <c:pt idx="19">
                  <c:v>82.69154261295058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69.30975360394099</c:v>
                </c:pt>
                <c:pt idx="1">
                  <c:v>65.49206372119022</c:v>
                </c:pt>
                <c:pt idx="2">
                  <c:v>63.56355022602148</c:v>
                </c:pt>
                <c:pt idx="3">
                  <c:v>63.26306866644734</c:v>
                </c:pt>
                <c:pt idx="4">
                  <c:v>62.46125726602688</c:v>
                </c:pt>
                <c:pt idx="5">
                  <c:v>59.477913954152015</c:v>
                </c:pt>
                <c:pt idx="6">
                  <c:v>57.929093978147264</c:v>
                </c:pt>
                <c:pt idx="7">
                  <c:v>56.8818520904078</c:v>
                </c:pt>
                <c:pt idx="8">
                  <c:v>56.7590024479374</c:v>
                </c:pt>
                <c:pt idx="9">
                  <c:v>55.91426322802941</c:v>
                </c:pt>
                <c:pt idx="10">
                  <c:v>55.47046806816588</c:v>
                </c:pt>
                <c:pt idx="11">
                  <c:v>55.17423220020694</c:v>
                </c:pt>
                <c:pt idx="12">
                  <c:v>54.82147751103957</c:v>
                </c:pt>
                <c:pt idx="13">
                  <c:v>53.978650863558116</c:v>
                </c:pt>
                <c:pt idx="14">
                  <c:v>53.37363730087593</c:v>
                </c:pt>
                <c:pt idx="15">
                  <c:v>52.62235942865524</c:v>
                </c:pt>
                <c:pt idx="16">
                  <c:v>52.23364088092993</c:v>
                </c:pt>
                <c:pt idx="17">
                  <c:v>51.57125132398625</c:v>
                </c:pt>
                <c:pt idx="18">
                  <c:v>51.399615284820044</c:v>
                </c:pt>
                <c:pt idx="19">
                  <c:v>50.91769679527236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3.269185945706933</c:v>
                </c:pt>
                <c:pt idx="1">
                  <c:v>10.258315908322494</c:v>
                </c:pt>
                <c:pt idx="2">
                  <c:v>10.307595007012267</c:v>
                </c:pt>
                <c:pt idx="3">
                  <c:v>12.31827652925058</c:v>
                </c:pt>
                <c:pt idx="4">
                  <c:v>10.852605838041976</c:v>
                </c:pt>
                <c:pt idx="5">
                  <c:v>11.038976947468461</c:v>
                </c:pt>
                <c:pt idx="6">
                  <c:v>20.70724899794976</c:v>
                </c:pt>
                <c:pt idx="7">
                  <c:v>12.158545902525459</c:v>
                </c:pt>
                <c:pt idx="8">
                  <c:v>69.58310347946944</c:v>
                </c:pt>
                <c:pt idx="9">
                  <c:v>18.83736658682013</c:v>
                </c:pt>
                <c:pt idx="10">
                  <c:v>4.588437613709868</c:v>
                </c:pt>
                <c:pt idx="11">
                  <c:v>7.724272466744612</c:v>
                </c:pt>
                <c:pt idx="12">
                  <c:v>25.21997983206251</c:v>
                </c:pt>
                <c:pt idx="13">
                  <c:v>9.358718322153461</c:v>
                </c:pt>
                <c:pt idx="14">
                  <c:v>16.86398599474045</c:v>
                </c:pt>
                <c:pt idx="15">
                  <c:v>12.697319051148249</c:v>
                </c:pt>
                <c:pt idx="16">
                  <c:v>6.2114848274883006</c:v>
                </c:pt>
                <c:pt idx="17">
                  <c:v>10.11795230927706</c:v>
                </c:pt>
                <c:pt idx="18">
                  <c:v>9.845195787753951</c:v>
                </c:pt>
                <c:pt idx="19">
                  <c:v>7.742554909033779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43.88509184482665</c:v>
                </c:pt>
                <c:pt idx="1">
                  <c:v>47.745339703705724</c:v>
                </c:pt>
                <c:pt idx="2">
                  <c:v>60.992028575827064</c:v>
                </c:pt>
                <c:pt idx="3">
                  <c:v>46.265218988947254</c:v>
                </c:pt>
                <c:pt idx="4">
                  <c:v>61.330125201770535</c:v>
                </c:pt>
                <c:pt idx="5">
                  <c:v>59.65029310593578</c:v>
                </c:pt>
                <c:pt idx="6">
                  <c:v>54.563405880897335</c:v>
                </c:pt>
                <c:pt idx="7">
                  <c:v>47.71975156291374</c:v>
                </c:pt>
                <c:pt idx="8">
                  <c:v>52.899124386118594</c:v>
                </c:pt>
                <c:pt idx="9">
                  <c:v>63.99545682777716</c:v>
                </c:pt>
                <c:pt idx="10">
                  <c:v>51.71041690225002</c:v>
                </c:pt>
                <c:pt idx="11">
                  <c:v>50.63238375061392</c:v>
                </c:pt>
                <c:pt idx="12">
                  <c:v>42.853266078079386</c:v>
                </c:pt>
                <c:pt idx="13">
                  <c:v>53.414863290502</c:v>
                </c:pt>
                <c:pt idx="14">
                  <c:v>52.940195291921256</c:v>
                </c:pt>
                <c:pt idx="15">
                  <c:v>57.424365197036344</c:v>
                </c:pt>
                <c:pt idx="16">
                  <c:v>48.6357591434979</c:v>
                </c:pt>
                <c:pt idx="17">
                  <c:v>55.13651835263086</c:v>
                </c:pt>
                <c:pt idx="18">
                  <c:v>45.140141185286794</c:v>
                </c:pt>
                <c:pt idx="19">
                  <c:v>64.51681511906881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45.3850298934978</c:v>
                </c:pt>
                <c:pt idx="1">
                  <c:v>54.85666642154157</c:v>
                </c:pt>
                <c:pt idx="2">
                  <c:v>25.59989499607722</c:v>
                </c:pt>
                <c:pt idx="3">
                  <c:v>62.4604557495172</c:v>
                </c:pt>
                <c:pt idx="4">
                  <c:v>56.475579870878825</c:v>
                </c:pt>
                <c:pt idx="5">
                  <c:v>51.47106186136255</c:v>
                </c:pt>
                <c:pt idx="6">
                  <c:v>68.69952006950422</c:v>
                </c:pt>
                <c:pt idx="7">
                  <c:v>61.32053619090893</c:v>
                </c:pt>
                <c:pt idx="8">
                  <c:v>45.98040770151303</c:v>
                </c:pt>
                <c:pt idx="9">
                  <c:v>65.45955068149887</c:v>
                </c:pt>
                <c:pt idx="10">
                  <c:v>60.079755975833514</c:v>
                </c:pt>
                <c:pt idx="11">
                  <c:v>73.89291855948896</c:v>
                </c:pt>
                <c:pt idx="12">
                  <c:v>56.05088467345745</c:v>
                </c:pt>
                <c:pt idx="13">
                  <c:v>48.8492162688568</c:v>
                </c:pt>
                <c:pt idx="14">
                  <c:v>53.12734975788226</c:v>
                </c:pt>
                <c:pt idx="15">
                  <c:v>47.6482840109886</c:v>
                </c:pt>
                <c:pt idx="16">
                  <c:v>34.85826516596219</c:v>
                </c:pt>
                <c:pt idx="17">
                  <c:v>75.66609034169288</c:v>
                </c:pt>
                <c:pt idx="18">
                  <c:v>64.74690302266286</c:v>
                </c:pt>
                <c:pt idx="19">
                  <c:v>47.85238598321931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78.93632230109223</c:v>
                </c:pt>
                <c:pt idx="1">
                  <c:v>41.0993686411097</c:v>
                </c:pt>
                <c:pt idx="2">
                  <c:v>40.47777041627656</c:v>
                </c:pt>
                <c:pt idx="3">
                  <c:v>51.317733810173024</c:v>
                </c:pt>
                <c:pt idx="4">
                  <c:v>60.6152167532743</c:v>
                </c:pt>
                <c:pt idx="5">
                  <c:v>41.242394162454325</c:v>
                </c:pt>
                <c:pt idx="6">
                  <c:v>43.80860208665504</c:v>
                </c:pt>
                <c:pt idx="7">
                  <c:v>46.538865722320985</c:v>
                </c:pt>
                <c:pt idx="8">
                  <c:v>20.840577846805303</c:v>
                </c:pt>
                <c:pt idx="9">
                  <c:v>35.00674861205365</c:v>
                </c:pt>
                <c:pt idx="10">
                  <c:v>82.69154261295058</c:v>
                </c:pt>
                <c:pt idx="11">
                  <c:v>43.10542600435525</c:v>
                </c:pt>
                <c:pt idx="12">
                  <c:v>26.978184080497872</c:v>
                </c:pt>
                <c:pt idx="13">
                  <c:v>64.66461815265895</c:v>
                </c:pt>
                <c:pt idx="14">
                  <c:v>36.43112722589505</c:v>
                </c:pt>
                <c:pt idx="15">
                  <c:v>58.42090970559241</c:v>
                </c:pt>
                <c:pt idx="16">
                  <c:v>52.77311556785704</c:v>
                </c:pt>
                <c:pt idx="17">
                  <c:v>60.67274514797297</c:v>
                </c:pt>
                <c:pt idx="18">
                  <c:v>75.36326327219119</c:v>
                </c:pt>
                <c:pt idx="19">
                  <c:v>73.30108650352695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50.015895834835256</c:v>
                </c:pt>
                <c:pt idx="1">
                  <c:v>48.98737180577059</c:v>
                </c:pt>
                <c:pt idx="2">
                  <c:v>46.27337713009612</c:v>
                </c:pt>
                <c:pt idx="3">
                  <c:v>45.436085300332486</c:v>
                </c:pt>
                <c:pt idx="4">
                  <c:v>44.847484255337335</c:v>
                </c:pt>
                <c:pt idx="5">
                  <c:v>44.43714946246802</c:v>
                </c:pt>
                <c:pt idx="6">
                  <c:v>43.71910785580761</c:v>
                </c:pt>
                <c:pt idx="7">
                  <c:v>43.02963705435107</c:v>
                </c:pt>
                <c:pt idx="8">
                  <c:v>42.40314211764804</c:v>
                </c:pt>
                <c:pt idx="9">
                  <c:v>42.086565770835215</c:v>
                </c:pt>
                <c:pt idx="10">
                  <c:v>41.980130662842605</c:v>
                </c:pt>
                <c:pt idx="11">
                  <c:v>41.749683344987474</c:v>
                </c:pt>
                <c:pt idx="12">
                  <c:v>41.30229258467876</c:v>
                </c:pt>
                <c:pt idx="13">
                  <c:v>40.81570227875432</c:v>
                </c:pt>
                <c:pt idx="14">
                  <c:v>40.35559572378647</c:v>
                </c:pt>
                <c:pt idx="15">
                  <c:v>40.24453121916466</c:v>
                </c:pt>
                <c:pt idx="16">
                  <c:v>40.02298530793634</c:v>
                </c:pt>
                <c:pt idx="17">
                  <c:v>40.01037796719541</c:v>
                </c:pt>
                <c:pt idx="18">
                  <c:v>39.800168070154825</c:v>
                </c:pt>
                <c:pt idx="19">
                  <c:v>39.462993278378924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治未病中心</c:v>
                </c:pt>
                <c:pt idx="2">
                  <c:v>康复科</c:v>
                </c:pt>
                <c:pt idx="3">
                  <c:v>身心医学科</c:v>
                </c:pt>
                <c:pt idx="4">
                  <c:v>运动损伤骨科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医院</c:v>
                </c:pt>
                <c:pt idx="9">
                  <c:v>推拿科</c:v>
                </c:pt>
                <c:pt idx="10">
                  <c:v>男科</c:v>
                </c:pt>
                <c:pt idx="11">
                  <c:v>针灸科</c:v>
                </c:pt>
                <c:pt idx="12">
                  <c:v>脑病一科</c:v>
                </c:pt>
                <c:pt idx="13">
                  <c:v>神经外科</c:v>
                </c:pt>
                <c:pt idx="14">
                  <c:v>脾胃病科</c:v>
                </c:pt>
                <c:pt idx="15">
                  <c:v>老年医学科</c:v>
                </c:pt>
                <c:pt idx="16">
                  <c:v>心病二科</c:v>
                </c:pt>
                <c:pt idx="17">
                  <c:v>呼吸内科</c:v>
                </c:pt>
                <c:pt idx="18">
                  <c:v>胸外科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46.44446982790351</c:v>
                </c:pt>
                <c:pt idx="1">
                  <c:v>40.8197874147079</c:v>
                </c:pt>
                <c:pt idx="2">
                  <c:v>26.285711271884026</c:v>
                </c:pt>
                <c:pt idx="3">
                  <c:v>24.015127054479514</c:v>
                </c:pt>
                <c:pt idx="4">
                  <c:v>52.62235942865524</c:v>
                </c:pt>
                <c:pt idx="5">
                  <c:v>29.76016017087146</c:v>
                </c:pt>
                <c:pt idx="6">
                  <c:v>56.8818520904078</c:v>
                </c:pt>
                <c:pt idx="7">
                  <c:v>26.751087315267302</c:v>
                </c:pt>
                <c:pt idx="8">
                  <c:v>18.223221214220775</c:v>
                </c:pt>
                <c:pt idx="9">
                  <c:v>28.094241232217463</c:v>
                </c:pt>
                <c:pt idx="10">
                  <c:v>50.91769679527236</c:v>
                </c:pt>
                <c:pt idx="11">
                  <c:v>57.929093978147264</c:v>
                </c:pt>
                <c:pt idx="12">
                  <c:v>48.29663271384334</c:v>
                </c:pt>
                <c:pt idx="13">
                  <c:v>55.47046806816588</c:v>
                </c:pt>
                <c:pt idx="14">
                  <c:v>62.46125726602688</c:v>
                </c:pt>
                <c:pt idx="15">
                  <c:v>30.3783207646282</c:v>
                </c:pt>
                <c:pt idx="16">
                  <c:v>63.26306866644734</c:v>
                </c:pt>
                <c:pt idx="17">
                  <c:v>55.91426322802941</c:v>
                </c:pt>
                <c:pt idx="18">
                  <c:v>39.36379035955072</c:v>
                </c:pt>
                <c:pt idx="19">
                  <c:v>40.64875657008115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28.226427057774753</c:v>
                </c:pt>
                <c:pt idx="1">
                  <c:v>22.243848261023203</c:v>
                </c:pt>
                <c:pt idx="2">
                  <c:v>50.85539456004875</c:v>
                </c:pt>
                <c:pt idx="3">
                  <c:v>21.99994870809487</c:v>
                </c:pt>
                <c:pt idx="4">
                  <c:v>29.900371168451944</c:v>
                </c:pt>
                <c:pt idx="5">
                  <c:v>12.156127823202805</c:v>
                </c:pt>
                <c:pt idx="6">
                  <c:v>22.98414462106921</c:v>
                </c:pt>
                <c:pt idx="7">
                  <c:v>31.785215843268798</c:v>
                </c:pt>
                <c:pt idx="8">
                  <c:v>33.395321448289785</c:v>
                </c:pt>
                <c:pt idx="9">
                  <c:v>15.051258093206172</c:v>
                </c:pt>
                <c:pt idx="10">
                  <c:v>36.02015241010564</c:v>
                </c:pt>
                <c:pt idx="11">
                  <c:v>26.63867028040745</c:v>
                </c:pt>
                <c:pt idx="12">
                  <c:v>7.11990730587074</c:v>
                </c:pt>
                <c:pt idx="13">
                  <c:v>18.491126699473057</c:v>
                </c:pt>
                <c:pt idx="14">
                  <c:v>31.21742637463558</c:v>
                </c:pt>
                <c:pt idx="15">
                  <c:v>15.55437557810196</c:v>
                </c:pt>
                <c:pt idx="16">
                  <c:v>32.28265292447558</c:v>
                </c:pt>
                <c:pt idx="17">
                  <c:v>49.089216686468816</c:v>
                </c:pt>
                <c:pt idx="18">
                  <c:v>11.885053084280099</c:v>
                </c:pt>
                <c:pt idx="19">
                  <c:v>40.21889342498635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52.471254182944755</c:v>
                </c:pt>
                <c:pt idx="1">
                  <c:v>57.94838873542376</c:v>
                </c:pt>
                <c:pt idx="2">
                  <c:v>47.745339703705724</c:v>
                </c:pt>
                <c:pt idx="3">
                  <c:v>59.02701245395086</c:v>
                </c:pt>
                <c:pt idx="4">
                  <c:v>45.140141185286794</c:v>
                </c:pt>
                <c:pt idx="5">
                  <c:v>43.90714008783267</c:v>
                </c:pt>
                <c:pt idx="6">
                  <c:v>64.87429044622988</c:v>
                </c:pt>
                <c:pt idx="7">
                  <c:v>52.940195291921256</c:v>
                </c:pt>
                <c:pt idx="8">
                  <c:v>42.853266078079386</c:v>
                </c:pt>
                <c:pt idx="9">
                  <c:v>45.0618892050786</c:v>
                </c:pt>
                <c:pt idx="10">
                  <c:v>50.63238375061392</c:v>
                </c:pt>
                <c:pt idx="11">
                  <c:v>32.83679281784618</c:v>
                </c:pt>
                <c:pt idx="12">
                  <c:v>47.586450040554745</c:v>
                </c:pt>
                <c:pt idx="13">
                  <c:v>60.36348611301669</c:v>
                </c:pt>
                <c:pt idx="14">
                  <c:v>57.424365197036344</c:v>
                </c:pt>
                <c:pt idx="15">
                  <c:v>47.41264089321753</c:v>
                </c:pt>
                <c:pt idx="16">
                  <c:v>53.414863290502</c:v>
                </c:pt>
                <c:pt idx="17">
                  <c:v>60.992028575827064</c:v>
                </c:pt>
                <c:pt idx="18">
                  <c:v>46.20932801364208</c:v>
                </c:pt>
                <c:pt idx="19">
                  <c:v>46.265218988947254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19.96742532058954</c:v>
                </c:pt>
                <c:pt idx="1">
                  <c:v>32.3519420070212</c:v>
                </c:pt>
                <c:pt idx="2">
                  <c:v>39.800168070154825</c:v>
                </c:pt>
                <c:pt idx="3">
                  <c:v>44.43714946246802</c:v>
                </c:pt>
                <c:pt idx="4">
                  <c:v>40.35559572378647</c:v>
                </c:pt>
                <c:pt idx="5">
                  <c:v>39.462993278378924</c:v>
                </c:pt>
                <c:pt idx="6">
                  <c:v>34.48810116649253</c:v>
                </c:pt>
                <c:pt idx="7">
                  <c:v>43.02963705435107</c:v>
                </c:pt>
                <c:pt idx="8">
                  <c:v>27.693961193944688</c:v>
                </c:pt>
                <c:pt idx="9">
                  <c:v>21.470417008762816</c:v>
                </c:pt>
                <c:pt idx="10">
                  <c:v>13.374257978356525</c:v>
                </c:pt>
                <c:pt idx="11">
                  <c:v>28.24149254940553</c:v>
                </c:pt>
                <c:pt idx="12">
                  <c:v>27.65648073277205</c:v>
                </c:pt>
                <c:pt idx="13">
                  <c:v>35.30298015046244</c:v>
                </c:pt>
                <c:pt idx="14">
                  <c:v>25.635656054065706</c:v>
                </c:pt>
                <c:pt idx="15">
                  <c:v>31.65948748830092</c:v>
                </c:pt>
                <c:pt idx="16">
                  <c:v>31.867135893178684</c:v>
                </c:pt>
                <c:pt idx="17">
                  <c:v>40.24453121916466</c:v>
                </c:pt>
                <c:pt idx="18">
                  <c:v>48.98737180577059</c:v>
                </c:pt>
                <c:pt idx="19">
                  <c:v>46.27337713009612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45.51348042163857</c:v>
                </c:pt>
                <c:pt idx="1">
                  <c:v>43.06008953142691</c:v>
                </c:pt>
                <c:pt idx="2">
                  <c:v>51.293535364081066</c:v>
                </c:pt>
                <c:pt idx="3">
                  <c:v>48.962579214842634</c:v>
                </c:pt>
                <c:pt idx="4">
                  <c:v>77.46328253721036</c:v>
                </c:pt>
                <c:pt idx="5">
                  <c:v>53.48430400080819</c:v>
                </c:pt>
                <c:pt idx="6">
                  <c:v>48.76344593299093</c:v>
                </c:pt>
                <c:pt idx="7">
                  <c:v>55.60411228853651</c:v>
                </c:pt>
                <c:pt idx="8">
                  <c:v>43.25050120091151</c:v>
                </c:pt>
                <c:pt idx="9">
                  <c:v>59.17044824899634</c:v>
                </c:pt>
                <c:pt idx="10">
                  <c:v>47.16770307055364</c:v>
                </c:pt>
                <c:pt idx="11">
                  <c:v>45.01430057517113</c:v>
                </c:pt>
                <c:pt idx="12">
                  <c:v>60.080514166675826</c:v>
                </c:pt>
                <c:pt idx="13">
                  <c:v>46.08399167726324</c:v>
                </c:pt>
                <c:pt idx="14">
                  <c:v>45.02672127154376</c:v>
                </c:pt>
                <c:pt idx="15">
                  <c:v>40.63492852429477</c:v>
                </c:pt>
                <c:pt idx="16">
                  <c:v>53.66115509265036</c:v>
                </c:pt>
                <c:pt idx="17">
                  <c:v>61.233123093266435</c:v>
                </c:pt>
                <c:pt idx="18">
                  <c:v>57.624983258916174</c:v>
                </c:pt>
                <c:pt idx="19">
                  <c:v>48.04127356604643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47.29074487817561</c:v>
                </c:pt>
                <c:pt idx="1">
                  <c:v>31.883288947263726</c:v>
                </c:pt>
                <c:pt idx="2">
                  <c:v>42.807751101766584</c:v>
                </c:pt>
                <c:pt idx="3">
                  <c:v>42.95774324721634</c:v>
                </c:pt>
                <c:pt idx="4">
                  <c:v>48.54888597958803</c:v>
                </c:pt>
                <c:pt idx="5">
                  <c:v>65.89526001745492</c:v>
                </c:pt>
                <c:pt idx="6">
                  <c:v>33.862845107806834</c:v>
                </c:pt>
                <c:pt idx="7">
                  <c:v>47.53262450376481</c:v>
                </c:pt>
                <c:pt idx="8">
                  <c:v>36.91672230263296</c:v>
                </c:pt>
                <c:pt idx="9">
                  <c:v>51.06385518986239</c:v>
                </c:pt>
                <c:pt idx="10">
                  <c:v>52.016446096100914</c:v>
                </c:pt>
                <c:pt idx="11">
                  <c:v>60.418948706555796</c:v>
                </c:pt>
                <c:pt idx="12">
                  <c:v>51.897472583656295</c:v>
                </c:pt>
                <c:pt idx="13">
                  <c:v>35.07076297341648</c:v>
                </c:pt>
                <c:pt idx="14">
                  <c:v>45.370039367766154</c:v>
                </c:pt>
                <c:pt idx="15">
                  <c:v>32.77843110925334</c:v>
                </c:pt>
                <c:pt idx="16">
                  <c:v>28.624181645166587</c:v>
                </c:pt>
                <c:pt idx="17">
                  <c:v>54.1589397558921</c:v>
                </c:pt>
                <c:pt idx="18">
                  <c:v>50.003630184654654</c:v>
                </c:pt>
                <c:pt idx="19">
                  <c:v>50.92218119574676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13.394443168604276</c:v>
                </c:pt>
                <c:pt idx="1">
                  <c:v>13.989621596892967</c:v>
                </c:pt>
                <c:pt idx="2">
                  <c:v>3.2316880632641745</c:v>
                </c:pt>
                <c:pt idx="3">
                  <c:v>3.3399561324642644</c:v>
                </c:pt>
                <c:pt idx="4">
                  <c:v>5.671297532285484</c:v>
                </c:pt>
                <c:pt idx="5">
                  <c:v>10.734160158855836</c:v>
                </c:pt>
                <c:pt idx="6">
                  <c:v>11.874368663810767</c:v>
                </c:pt>
                <c:pt idx="7">
                  <c:v>33.72675744661079</c:v>
                </c:pt>
                <c:pt idx="8">
                  <c:v>8.303243970821086</c:v>
                </c:pt>
                <c:pt idx="9">
                  <c:v>4.135883504571022</c:v>
                </c:pt>
                <c:pt idx="10">
                  <c:v>4.420747350639594</c:v>
                </c:pt>
                <c:pt idx="11">
                  <c:v>27.376149655467326</c:v>
                </c:pt>
                <c:pt idx="12">
                  <c:v>4.328551541901509</c:v>
                </c:pt>
                <c:pt idx="13">
                  <c:v>6.279928131470196</c:v>
                </c:pt>
                <c:pt idx="14">
                  <c:v>11.213133288046516</c:v>
                </c:pt>
                <c:pt idx="15">
                  <c:v>4.9998013334628215</c:v>
                </c:pt>
                <c:pt idx="16">
                  <c:v>20.299495210261398</c:v>
                </c:pt>
                <c:pt idx="17">
                  <c:v>13.142375672599934</c:v>
                </c:pt>
                <c:pt idx="18">
                  <c:v>10.107878171335955</c:v>
                </c:pt>
                <c:pt idx="19">
                  <c:v>3.8278801530157525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15.941122256457627</c:v>
                </c:pt>
                <c:pt idx="1">
                  <c:v>10.296108889099292</c:v>
                </c:pt>
                <c:pt idx="2">
                  <c:v>9.845195787753951</c:v>
                </c:pt>
                <c:pt idx="3">
                  <c:v>11.038976947468461</c:v>
                </c:pt>
                <c:pt idx="4">
                  <c:v>16.86398599474045</c:v>
                </c:pt>
                <c:pt idx="5">
                  <c:v>7.742554909033779</c:v>
                </c:pt>
                <c:pt idx="6">
                  <c:v>7.593309092860805</c:v>
                </c:pt>
                <c:pt idx="7">
                  <c:v>12.158545902525459</c:v>
                </c:pt>
                <c:pt idx="8">
                  <c:v>2.7095172600044464</c:v>
                </c:pt>
                <c:pt idx="9">
                  <c:v>11.044375489936083</c:v>
                </c:pt>
                <c:pt idx="10">
                  <c:v>5.565430340305655</c:v>
                </c:pt>
                <c:pt idx="11">
                  <c:v>8.169484176688814</c:v>
                </c:pt>
                <c:pt idx="12">
                  <c:v>4.6750543352141385</c:v>
                </c:pt>
                <c:pt idx="13">
                  <c:v>13.586693581564926</c:v>
                </c:pt>
                <c:pt idx="14">
                  <c:v>4.141843305857364</c:v>
                </c:pt>
                <c:pt idx="15">
                  <c:v>5.21690975227765</c:v>
                </c:pt>
                <c:pt idx="16">
                  <c:v>1.6198872153100827</c:v>
                </c:pt>
                <c:pt idx="17">
                  <c:v>12.697319051148249</c:v>
                </c:pt>
                <c:pt idx="18">
                  <c:v>10.258315908322494</c:v>
                </c:pt>
                <c:pt idx="19">
                  <c:v>10.307595007012267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33.53320565161129</c:v>
                </c:pt>
                <c:pt idx="1">
                  <c:v>39.800168070154825</c:v>
                </c:pt>
                <c:pt idx="2">
                  <c:v>40.24453121916466</c:v>
                </c:pt>
                <c:pt idx="3">
                  <c:v>46.27337713009612</c:v>
                </c:pt>
                <c:pt idx="4">
                  <c:v>36.28514655123585</c:v>
                </c:pt>
                <c:pt idx="5">
                  <c:v>45.436085300332486</c:v>
                </c:pt>
                <c:pt idx="6">
                  <c:v>19.037856415686296</c:v>
                </c:pt>
                <c:pt idx="7">
                  <c:v>36.925653553831374</c:v>
                </c:pt>
                <c:pt idx="8">
                  <c:v>30.121836441693883</c:v>
                </c:pt>
                <c:pt idx="9">
                  <c:v>26.209605165504538</c:v>
                </c:pt>
                <c:pt idx="10">
                  <c:v>44.847484255337335</c:v>
                </c:pt>
                <c:pt idx="11">
                  <c:v>13.374257978356525</c:v>
                </c:pt>
                <c:pt idx="12">
                  <c:v>27.693961193944688</c:v>
                </c:pt>
                <c:pt idx="13">
                  <c:v>31.867135893178684</c:v>
                </c:pt>
                <c:pt idx="14">
                  <c:v>43.02963705435107</c:v>
                </c:pt>
                <c:pt idx="15">
                  <c:v>25.635656054065706</c:v>
                </c:pt>
                <c:pt idx="16">
                  <c:v>38.51671134040029</c:v>
                </c:pt>
                <c:pt idx="17">
                  <c:v>33.46539645332837</c:v>
                </c:pt>
                <c:pt idx="18">
                  <c:v>40.35559572378647</c:v>
                </c:pt>
                <c:pt idx="19">
                  <c:v>35.966455744707154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50.516094338363494</c:v>
                </c:pt>
                <c:pt idx="1">
                  <c:v>36.91976713051961</c:v>
                </c:pt>
                <c:pt idx="2">
                  <c:v>64.74690302266286</c:v>
                </c:pt>
                <c:pt idx="3">
                  <c:v>51.47106186136255</c:v>
                </c:pt>
                <c:pt idx="4">
                  <c:v>53.12734975788226</c:v>
                </c:pt>
                <c:pt idx="5">
                  <c:v>47.85238598321931</c:v>
                </c:pt>
                <c:pt idx="6">
                  <c:v>49.83725608484132</c:v>
                </c:pt>
                <c:pt idx="7">
                  <c:v>61.32053619090893</c:v>
                </c:pt>
                <c:pt idx="8">
                  <c:v>37.867981749766415</c:v>
                </c:pt>
                <c:pt idx="9">
                  <c:v>48.20066402564165</c:v>
                </c:pt>
                <c:pt idx="10">
                  <c:v>83.57223997374713</c:v>
                </c:pt>
                <c:pt idx="11">
                  <c:v>81.86022853627856</c:v>
                </c:pt>
                <c:pt idx="12">
                  <c:v>49.83301358278539</c:v>
                </c:pt>
                <c:pt idx="13">
                  <c:v>60.08721068482428</c:v>
                </c:pt>
                <c:pt idx="14">
                  <c:v>57.55602496875414</c:v>
                </c:pt>
                <c:pt idx="15">
                  <c:v>15.561549479692507</c:v>
                </c:pt>
                <c:pt idx="16">
                  <c:v>68.18556249977117</c:v>
                </c:pt>
                <c:pt idx="17">
                  <c:v>47.6482840109886</c:v>
                </c:pt>
                <c:pt idx="18">
                  <c:v>54.85666642154157</c:v>
                </c:pt>
                <c:pt idx="19">
                  <c:v>25.59989499607722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70.39604983380335</c:v>
                </c:pt>
                <c:pt idx="1">
                  <c:v>35.42669905821669</c:v>
                </c:pt>
                <c:pt idx="2">
                  <c:v>75.36326327219119</c:v>
                </c:pt>
                <c:pt idx="3">
                  <c:v>41.242394162454325</c:v>
                </c:pt>
                <c:pt idx="4">
                  <c:v>36.43112722589505</c:v>
                </c:pt>
                <c:pt idx="5">
                  <c:v>73.30108650352695</c:v>
                </c:pt>
                <c:pt idx="6">
                  <c:v>51.58140432343968</c:v>
                </c:pt>
                <c:pt idx="7">
                  <c:v>46.538865722320985</c:v>
                </c:pt>
                <c:pt idx="8">
                  <c:v>57.65271887514249</c:v>
                </c:pt>
                <c:pt idx="9">
                  <c:v>52.10584799803101</c:v>
                </c:pt>
                <c:pt idx="10">
                  <c:v>64.35879471999772</c:v>
                </c:pt>
                <c:pt idx="11">
                  <c:v>47.268563619968745</c:v>
                </c:pt>
                <c:pt idx="12">
                  <c:v>57.07358448342541</c:v>
                </c:pt>
                <c:pt idx="13">
                  <c:v>35.88152628014782</c:v>
                </c:pt>
                <c:pt idx="14">
                  <c:v>73.1184313698493</c:v>
                </c:pt>
                <c:pt idx="15">
                  <c:v>4.051922242738068</c:v>
                </c:pt>
                <c:pt idx="16">
                  <c:v>80.121541494692</c:v>
                </c:pt>
                <c:pt idx="17">
                  <c:v>58.42090970559241</c:v>
                </c:pt>
                <c:pt idx="18">
                  <c:v>41.0993686411097</c:v>
                </c:pt>
                <c:pt idx="19">
                  <c:v>40.47777041627656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66.18108841014076</c:v>
                </c:pt>
                <c:pt idx="1">
                  <c:v>64.66750281835802</c:v>
                </c:pt>
                <c:pt idx="2">
                  <c:v>63.840181310052984</c:v>
                </c:pt>
                <c:pt idx="3">
                  <c:v>62.01357744215626</c:v>
                </c:pt>
                <c:pt idx="4">
                  <c:v>61.01863090041884</c:v>
                </c:pt>
                <c:pt idx="5">
                  <c:v>60.317663084567485</c:v>
                </c:pt>
                <c:pt idx="6">
                  <c:v>59.02886956805242</c:v>
                </c:pt>
                <c:pt idx="7">
                  <c:v>58.25246415044717</c:v>
                </c:pt>
                <c:pt idx="8">
                  <c:v>56.03861890696718</c:v>
                </c:pt>
                <c:pt idx="9">
                  <c:v>54.124259563305635</c:v>
                </c:pt>
                <c:pt idx="10">
                  <c:v>54.04830111858524</c:v>
                </c:pt>
                <c:pt idx="11">
                  <c:v>53.96315066492209</c:v>
                </c:pt>
                <c:pt idx="12">
                  <c:v>53.08973906130523</c:v>
                </c:pt>
                <c:pt idx="13">
                  <c:v>53.063135047652096</c:v>
                </c:pt>
                <c:pt idx="14">
                  <c:v>52.677113469537325</c:v>
                </c:pt>
                <c:pt idx="15">
                  <c:v>52.27348546594011</c:v>
                </c:pt>
                <c:pt idx="16">
                  <c:v>52.06099339167078</c:v>
                </c:pt>
                <c:pt idx="17">
                  <c:v>50.90216128303733</c:v>
                </c:pt>
                <c:pt idx="18">
                  <c:v>50.63524120244914</c:v>
                </c:pt>
                <c:pt idx="19">
                  <c:v>49.52406733925882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产科</c:v>
                </c:pt>
                <c:pt idx="1">
                  <c:v>肾脏内科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血液科</c:v>
                </c:pt>
                <c:pt idx="6">
                  <c:v>乳腺甲状腺外科</c:v>
                </c:pt>
                <c:pt idx="7">
                  <c:v>微创骨科</c:v>
                </c:pt>
                <c:pt idx="8">
                  <c:v>妇科妇二科合并</c:v>
                </c:pt>
                <c:pt idx="9">
                  <c:v>骨科</c:v>
                </c:pt>
                <c:pt idx="10">
                  <c:v>中医经典科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西区重症医学科</c:v>
                </c:pt>
                <c:pt idx="15">
                  <c:v>关节骨科</c:v>
                </c:pt>
                <c:pt idx="16">
                  <c:v>心病一科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59.477913954152015</c:v>
                </c:pt>
                <c:pt idx="1">
                  <c:v>46.88035282378965</c:v>
                </c:pt>
                <c:pt idx="2">
                  <c:v>39.36379035955072</c:v>
                </c:pt>
                <c:pt idx="3">
                  <c:v>29.76016017087146</c:v>
                </c:pt>
                <c:pt idx="4">
                  <c:v>62.46125726602688</c:v>
                </c:pt>
                <c:pt idx="5">
                  <c:v>40.64875657008115</c:v>
                </c:pt>
                <c:pt idx="6">
                  <c:v>24.00036979936295</c:v>
                </c:pt>
                <c:pt idx="7">
                  <c:v>26.751087315267302</c:v>
                </c:pt>
                <c:pt idx="8">
                  <c:v>65.49206372119022</c:v>
                </c:pt>
                <c:pt idx="9">
                  <c:v>41.04593771989096</c:v>
                </c:pt>
                <c:pt idx="10">
                  <c:v>47.51242374395102</c:v>
                </c:pt>
                <c:pt idx="11">
                  <c:v>7.020303368819615</c:v>
                </c:pt>
                <c:pt idx="12">
                  <c:v>48.238082659076866</c:v>
                </c:pt>
                <c:pt idx="13">
                  <c:v>34.56008106578675</c:v>
                </c:pt>
                <c:pt idx="14">
                  <c:v>46.84576952978023</c:v>
                </c:pt>
                <c:pt idx="15">
                  <c:v>48.62718497387622</c:v>
                </c:pt>
                <c:pt idx="16">
                  <c:v>54.82147751103957</c:v>
                </c:pt>
                <c:pt idx="17">
                  <c:v>30.3783207646282</c:v>
                </c:pt>
                <c:pt idx="18">
                  <c:v>40.8197874147079</c:v>
                </c:pt>
                <c:pt idx="19">
                  <c:v>26.285711271884026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29.900371168451944</c:v>
                </c:pt>
                <c:pt idx="1">
                  <c:v>28.27286524184409</c:v>
                </c:pt>
                <c:pt idx="2">
                  <c:v>37.74855097918088</c:v>
                </c:pt>
                <c:pt idx="3">
                  <c:v>37.33878885776824</c:v>
                </c:pt>
                <c:pt idx="4">
                  <c:v>23.545735661268292</c:v>
                </c:pt>
                <c:pt idx="5">
                  <c:v>49.089216686468816</c:v>
                </c:pt>
                <c:pt idx="6">
                  <c:v>7.11990730587074</c:v>
                </c:pt>
                <c:pt idx="7">
                  <c:v>23.473458059855222</c:v>
                </c:pt>
                <c:pt idx="8">
                  <c:v>15.051258093206172</c:v>
                </c:pt>
                <c:pt idx="9">
                  <c:v>38.77283508899379</c:v>
                </c:pt>
                <c:pt idx="10">
                  <c:v>11.885053084280099</c:v>
                </c:pt>
                <c:pt idx="11">
                  <c:v>20.313709960136137</c:v>
                </c:pt>
                <c:pt idx="12">
                  <c:v>26.426225852744164</c:v>
                </c:pt>
                <c:pt idx="13">
                  <c:v>14.370257574885136</c:v>
                </c:pt>
                <c:pt idx="14">
                  <c:v>25.447889017852894</c:v>
                </c:pt>
                <c:pt idx="15">
                  <c:v>28.178416731796023</c:v>
                </c:pt>
                <c:pt idx="16">
                  <c:v>31.785215843268798</c:v>
                </c:pt>
                <c:pt idx="17">
                  <c:v>30.43459528384965</c:v>
                </c:pt>
                <c:pt idx="18">
                  <c:v>28.647897679663714</c:v>
                </c:pt>
                <c:pt idx="19">
                  <c:v>21.093302059444195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45.140141185286794</c:v>
                </c:pt>
                <c:pt idx="1">
                  <c:v>56.91085503356451</c:v>
                </c:pt>
                <c:pt idx="2">
                  <c:v>47.71975156291374</c:v>
                </c:pt>
                <c:pt idx="3">
                  <c:v>52.899124386118594</c:v>
                </c:pt>
                <c:pt idx="4">
                  <c:v>53.369046320097425</c:v>
                </c:pt>
                <c:pt idx="5">
                  <c:v>60.992028575827064</c:v>
                </c:pt>
                <c:pt idx="6">
                  <c:v>47.586450040554745</c:v>
                </c:pt>
                <c:pt idx="7">
                  <c:v>51.626323693367986</c:v>
                </c:pt>
                <c:pt idx="8">
                  <c:v>45.0618892050786</c:v>
                </c:pt>
                <c:pt idx="9">
                  <c:v>59.65029310593578</c:v>
                </c:pt>
                <c:pt idx="10">
                  <c:v>46.20932801364208</c:v>
                </c:pt>
                <c:pt idx="11">
                  <c:v>50.772696722528565</c:v>
                </c:pt>
                <c:pt idx="12">
                  <c:v>57.50011830303458</c:v>
                </c:pt>
                <c:pt idx="13">
                  <c:v>72.51864463555009</c:v>
                </c:pt>
                <c:pt idx="14">
                  <c:v>47.21251362904904</c:v>
                </c:pt>
                <c:pt idx="15">
                  <c:v>42.7373626459534</c:v>
                </c:pt>
                <c:pt idx="16">
                  <c:v>52.940195291921256</c:v>
                </c:pt>
                <c:pt idx="17">
                  <c:v>55.13651835263086</c:v>
                </c:pt>
                <c:pt idx="18">
                  <c:v>50.50692599911658</c:v>
                </c:pt>
                <c:pt idx="19">
                  <c:v>55.963434913508536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40.35559572378647</c:v>
                </c:pt>
                <c:pt idx="1">
                  <c:v>40.01037796719541</c:v>
                </c:pt>
                <c:pt idx="2">
                  <c:v>36.925653553831374</c:v>
                </c:pt>
                <c:pt idx="3">
                  <c:v>30.121836441693883</c:v>
                </c:pt>
                <c:pt idx="4">
                  <c:v>50.015895834835256</c:v>
                </c:pt>
                <c:pt idx="5">
                  <c:v>40.24453121916466</c:v>
                </c:pt>
                <c:pt idx="6">
                  <c:v>27.65648073277205</c:v>
                </c:pt>
                <c:pt idx="7">
                  <c:v>42.086565770835215</c:v>
                </c:pt>
                <c:pt idx="8">
                  <c:v>21.470417008762816</c:v>
                </c:pt>
                <c:pt idx="9">
                  <c:v>45.436085300332486</c:v>
                </c:pt>
                <c:pt idx="10">
                  <c:v>48.98737180577059</c:v>
                </c:pt>
                <c:pt idx="11">
                  <c:v>31.637447766217736</c:v>
                </c:pt>
                <c:pt idx="12">
                  <c:v>31.612982595890095</c:v>
                </c:pt>
                <c:pt idx="13">
                  <c:v>42.40314211764804</c:v>
                </c:pt>
                <c:pt idx="14">
                  <c:v>39.32501184689896</c:v>
                </c:pt>
                <c:pt idx="15">
                  <c:v>32.733330940076364</c:v>
                </c:pt>
                <c:pt idx="16">
                  <c:v>43.02963705435107</c:v>
                </c:pt>
                <c:pt idx="17">
                  <c:v>33.46539645332837</c:v>
                </c:pt>
                <c:pt idx="18">
                  <c:v>28.784808484791593</c:v>
                </c:pt>
                <c:pt idx="19">
                  <c:v>33.98521930433419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61.01863090041884</c:v>
                </c:pt>
                <c:pt idx="1">
                  <c:v>42.210967071881</c:v>
                </c:pt>
                <c:pt idx="2">
                  <c:v>41.72811009192437</c:v>
                </c:pt>
                <c:pt idx="3">
                  <c:v>46.29610089212399</c:v>
                </c:pt>
                <c:pt idx="4">
                  <c:v>44.82090365628721</c:v>
                </c:pt>
                <c:pt idx="5">
                  <c:v>50.90216128303733</c:v>
                </c:pt>
                <c:pt idx="6">
                  <c:v>53.08973906130523</c:v>
                </c:pt>
                <c:pt idx="7">
                  <c:v>30.811461214586217</c:v>
                </c:pt>
                <c:pt idx="8">
                  <c:v>54.124259563305635</c:v>
                </c:pt>
                <c:pt idx="9">
                  <c:v>43.93396809159334</c:v>
                </c:pt>
                <c:pt idx="10">
                  <c:v>50.63524120244914</c:v>
                </c:pt>
                <c:pt idx="11">
                  <c:v>37.56002243557356</c:v>
                </c:pt>
                <c:pt idx="12">
                  <c:v>42.5281568419997</c:v>
                </c:pt>
                <c:pt idx="13">
                  <c:v>45.17951955382944</c:v>
                </c:pt>
                <c:pt idx="14">
                  <c:v>47.97338137374066</c:v>
                </c:pt>
                <c:pt idx="15">
                  <c:v>39.325697808551645</c:v>
                </c:pt>
                <c:pt idx="16">
                  <c:v>58.25246415044717</c:v>
                </c:pt>
                <c:pt idx="17">
                  <c:v>36.54826371621003</c:v>
                </c:pt>
                <c:pt idx="18">
                  <c:v>45.15136290978349</c:v>
                </c:pt>
                <c:pt idx="19">
                  <c:v>35.95207787104828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48.54888597958803</c:v>
                </c:pt>
                <c:pt idx="1">
                  <c:v>52.136443008345736</c:v>
                </c:pt>
                <c:pt idx="2">
                  <c:v>46.916889044769064</c:v>
                </c:pt>
                <c:pt idx="3">
                  <c:v>42.301835669208465</c:v>
                </c:pt>
                <c:pt idx="4">
                  <c:v>36.80509259202535</c:v>
                </c:pt>
                <c:pt idx="5">
                  <c:v>54.1589397558921</c:v>
                </c:pt>
                <c:pt idx="6">
                  <c:v>51.897472583656295</c:v>
                </c:pt>
                <c:pt idx="7">
                  <c:v>52.21526220094885</c:v>
                </c:pt>
                <c:pt idx="8">
                  <c:v>51.06385518986239</c:v>
                </c:pt>
                <c:pt idx="9">
                  <c:v>40.33051062519392</c:v>
                </c:pt>
                <c:pt idx="10">
                  <c:v>50.003630184654654</c:v>
                </c:pt>
                <c:pt idx="11">
                  <c:v>30.8761686890238</c:v>
                </c:pt>
                <c:pt idx="12">
                  <c:v>37.643392589008556</c:v>
                </c:pt>
                <c:pt idx="13">
                  <c:v>21.179009432667446</c:v>
                </c:pt>
                <c:pt idx="14">
                  <c:v>46.015791122001964</c:v>
                </c:pt>
                <c:pt idx="15">
                  <c:v>57.976760334749905</c:v>
                </c:pt>
                <c:pt idx="16">
                  <c:v>47.53262450376481</c:v>
                </c:pt>
                <c:pt idx="17">
                  <c:v>49.98118839572797</c:v>
                </c:pt>
                <c:pt idx="18">
                  <c:v>45.807485237038726</c:v>
                </c:pt>
                <c:pt idx="19">
                  <c:v>25.44468504328701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5.671297532285484</c:v>
                </c:pt>
                <c:pt idx="1">
                  <c:v>4.843222419238926</c:v>
                </c:pt>
                <c:pt idx="2">
                  <c:v>8.616897649912152</c:v>
                </c:pt>
                <c:pt idx="3">
                  <c:v>58.4621399390075</c:v>
                </c:pt>
                <c:pt idx="4">
                  <c:v>17.736003988808196</c:v>
                </c:pt>
                <c:pt idx="5">
                  <c:v>13.142375672599934</c:v>
                </c:pt>
                <c:pt idx="6">
                  <c:v>4.328551541901509</c:v>
                </c:pt>
                <c:pt idx="7">
                  <c:v>7.950674430727085</c:v>
                </c:pt>
                <c:pt idx="8">
                  <c:v>4.135883504571022</c:v>
                </c:pt>
                <c:pt idx="9">
                  <c:v>20.749311909070094</c:v>
                </c:pt>
                <c:pt idx="10">
                  <c:v>10.107878171335955</c:v>
                </c:pt>
                <c:pt idx="11">
                  <c:v>5.766814254798835</c:v>
                </c:pt>
                <c:pt idx="12">
                  <c:v>6.362519453905536</c:v>
                </c:pt>
                <c:pt idx="13">
                  <c:v>4.414616162709432</c:v>
                </c:pt>
                <c:pt idx="14">
                  <c:v>13.945418131106578</c:v>
                </c:pt>
                <c:pt idx="15">
                  <c:v>3.826065024827687</c:v>
                </c:pt>
                <c:pt idx="16">
                  <c:v>33.72675744661079</c:v>
                </c:pt>
                <c:pt idx="17">
                  <c:v>3.845547637703013</c:v>
                </c:pt>
                <c:pt idx="18">
                  <c:v>12.867649879522773</c:v>
                </c:pt>
                <c:pt idx="19">
                  <c:v>7.174807931746152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16.86398599474045</c:v>
                </c:pt>
                <c:pt idx="1">
                  <c:v>10.11795230927706</c:v>
                </c:pt>
                <c:pt idx="2">
                  <c:v>13.408701587378255</c:v>
                </c:pt>
                <c:pt idx="3">
                  <c:v>11.410423775125997</c:v>
                </c:pt>
                <c:pt idx="4">
                  <c:v>3.269185945706933</c:v>
                </c:pt>
                <c:pt idx="5">
                  <c:v>12.697319051148249</c:v>
                </c:pt>
                <c:pt idx="6">
                  <c:v>4.6750543352141385</c:v>
                </c:pt>
                <c:pt idx="7">
                  <c:v>18.83736658682013</c:v>
                </c:pt>
                <c:pt idx="8">
                  <c:v>11.044375489936083</c:v>
                </c:pt>
                <c:pt idx="9">
                  <c:v>12.31827652925058</c:v>
                </c:pt>
                <c:pt idx="10">
                  <c:v>10.258315908322494</c:v>
                </c:pt>
                <c:pt idx="11">
                  <c:v>2.5946163427771736</c:v>
                </c:pt>
                <c:pt idx="12">
                  <c:v>7.905314095770392</c:v>
                </c:pt>
                <c:pt idx="13">
                  <c:v>69.58310347946944</c:v>
                </c:pt>
                <c:pt idx="14">
                  <c:v>23.046771515544297</c:v>
                </c:pt>
                <c:pt idx="15">
                  <c:v>10.198846557264249</c:v>
                </c:pt>
                <c:pt idx="16">
                  <c:v>12.158545902525459</c:v>
                </c:pt>
                <c:pt idx="17">
                  <c:v>1.9686672164130499</c:v>
                </c:pt>
                <c:pt idx="18">
                  <c:v>4.134461656455562</c:v>
                </c:pt>
                <c:pt idx="19">
                  <c:v>5.4210885812195055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45.505006240720625</c:v>
                </c:pt>
                <c:pt idx="1">
                  <c:v>63.840181310052984</c:v>
                </c:pt>
                <c:pt idx="2">
                  <c:v>50.90216128303733</c:v>
                </c:pt>
                <c:pt idx="3">
                  <c:v>49.52406733925882</c:v>
                </c:pt>
                <c:pt idx="4">
                  <c:v>44.090223039531516</c:v>
                </c:pt>
                <c:pt idx="5">
                  <c:v>43.93396809159334</c:v>
                </c:pt>
                <c:pt idx="6">
                  <c:v>44.27983068772405</c:v>
                </c:pt>
                <c:pt idx="7">
                  <c:v>41.72811009192437</c:v>
                </c:pt>
                <c:pt idx="8">
                  <c:v>46.29610089212399</c:v>
                </c:pt>
                <c:pt idx="9">
                  <c:v>36.3484219020777</c:v>
                </c:pt>
                <c:pt idx="10">
                  <c:v>29.49813535242157</c:v>
                </c:pt>
                <c:pt idx="11">
                  <c:v>54.04830111858524</c:v>
                </c:pt>
                <c:pt idx="12">
                  <c:v>56.03861890696718</c:v>
                </c:pt>
                <c:pt idx="13">
                  <c:v>52.06099339167078</c:v>
                </c:pt>
                <c:pt idx="14">
                  <c:v>58.25246415044717</c:v>
                </c:pt>
                <c:pt idx="15">
                  <c:v>52.677113469537325</c:v>
                </c:pt>
                <c:pt idx="16">
                  <c:v>45.791618545199675</c:v>
                </c:pt>
                <c:pt idx="17">
                  <c:v>36.54826371621003</c:v>
                </c:pt>
                <c:pt idx="18">
                  <c:v>61.01863090041884</c:v>
                </c:pt>
                <c:pt idx="19">
                  <c:v>46.58688538645112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53.12734975788226</c:v>
                </c:pt>
                <c:pt idx="1">
                  <c:v>75.66609034169288</c:v>
                </c:pt>
                <c:pt idx="2">
                  <c:v>54.45017836707245</c:v>
                </c:pt>
                <c:pt idx="3">
                  <c:v>44.900172986006886</c:v>
                </c:pt>
                <c:pt idx="4">
                  <c:v>45.3850298934978</c:v>
                </c:pt>
                <c:pt idx="5">
                  <c:v>47.6482840109886</c:v>
                </c:pt>
                <c:pt idx="6">
                  <c:v>49.83301358278539</c:v>
                </c:pt>
                <c:pt idx="7">
                  <c:v>65.45955068149887</c:v>
                </c:pt>
                <c:pt idx="8">
                  <c:v>48.20066402564165</c:v>
                </c:pt>
                <c:pt idx="9">
                  <c:v>62.4604557495172</c:v>
                </c:pt>
                <c:pt idx="10">
                  <c:v>54.85666642154157</c:v>
                </c:pt>
                <c:pt idx="11">
                  <c:v>51.655303754141904</c:v>
                </c:pt>
                <c:pt idx="12">
                  <c:v>45.393440924863334</c:v>
                </c:pt>
                <c:pt idx="13">
                  <c:v>45.98040770151303</c:v>
                </c:pt>
                <c:pt idx="14">
                  <c:v>46.0917833242641</c:v>
                </c:pt>
                <c:pt idx="15">
                  <c:v>39.0957038489063</c:v>
                </c:pt>
                <c:pt idx="16">
                  <c:v>61.32053619090893</c:v>
                </c:pt>
                <c:pt idx="17">
                  <c:v>80.83475489443515</c:v>
                </c:pt>
                <c:pt idx="18">
                  <c:v>53.252604979994516</c:v>
                </c:pt>
                <c:pt idx="19">
                  <c:v>39.71268345116233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36.43112722589505</c:v>
                </c:pt>
                <c:pt idx="1">
                  <c:v>60.67274514797297</c:v>
                </c:pt>
                <c:pt idx="2">
                  <c:v>20.816796197083978</c:v>
                </c:pt>
                <c:pt idx="3">
                  <c:v>83.09876777430446</c:v>
                </c:pt>
                <c:pt idx="4">
                  <c:v>78.93632230109223</c:v>
                </c:pt>
                <c:pt idx="5">
                  <c:v>58.42090970559241</c:v>
                </c:pt>
                <c:pt idx="6">
                  <c:v>57.07358448342541</c:v>
                </c:pt>
                <c:pt idx="7">
                  <c:v>35.00674861205365</c:v>
                </c:pt>
                <c:pt idx="8">
                  <c:v>52.10584799803101</c:v>
                </c:pt>
                <c:pt idx="9">
                  <c:v>51.317733810173024</c:v>
                </c:pt>
                <c:pt idx="10">
                  <c:v>41.0993686411097</c:v>
                </c:pt>
                <c:pt idx="11">
                  <c:v>29.21028510709797</c:v>
                </c:pt>
                <c:pt idx="12">
                  <c:v>29.123886246086915</c:v>
                </c:pt>
                <c:pt idx="13">
                  <c:v>20.840577846805303</c:v>
                </c:pt>
                <c:pt idx="14">
                  <c:v>29.63102725425121</c:v>
                </c:pt>
                <c:pt idx="15">
                  <c:v>38.19431503076819</c:v>
                </c:pt>
                <c:pt idx="16">
                  <c:v>46.538865722320985</c:v>
                </c:pt>
                <c:pt idx="17">
                  <c:v>70.57518122168437</c:v>
                </c:pt>
                <c:pt idx="18">
                  <c:v>69.47061884236743</c:v>
                </c:pt>
                <c:pt idx="19">
                  <c:v>34.97558623203625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77.46328253721036</c:v>
                </c:pt>
                <c:pt idx="1">
                  <c:v>65.25144232049696</c:v>
                </c:pt>
                <c:pt idx="2">
                  <c:v>64.8673461326679</c:v>
                </c:pt>
                <c:pt idx="3">
                  <c:v>63.57143748218535</c:v>
                </c:pt>
                <c:pt idx="4">
                  <c:v>61.612689459017616</c:v>
                </c:pt>
                <c:pt idx="5">
                  <c:v>61.233123093266435</c:v>
                </c:pt>
                <c:pt idx="6">
                  <c:v>60.080514166675826</c:v>
                </c:pt>
                <c:pt idx="7">
                  <c:v>59.451526733401245</c:v>
                </c:pt>
                <c:pt idx="8">
                  <c:v>59.17044824899634</c:v>
                </c:pt>
                <c:pt idx="9">
                  <c:v>58.04216328679877</c:v>
                </c:pt>
                <c:pt idx="10">
                  <c:v>57.624983258916174</c:v>
                </c:pt>
                <c:pt idx="11">
                  <c:v>57.48295082048337</c:v>
                </c:pt>
                <c:pt idx="12">
                  <c:v>56.8677690446413</c:v>
                </c:pt>
                <c:pt idx="13">
                  <c:v>56.70336992574875</c:v>
                </c:pt>
                <c:pt idx="14">
                  <c:v>56.44179545626242</c:v>
                </c:pt>
                <c:pt idx="15">
                  <c:v>56.208842106741784</c:v>
                </c:pt>
                <c:pt idx="16">
                  <c:v>55.60411228853651</c:v>
                </c:pt>
                <c:pt idx="17">
                  <c:v>55.44203059341581</c:v>
                </c:pt>
                <c:pt idx="18">
                  <c:v>55.42880950543406</c:v>
                </c:pt>
                <c:pt idx="19">
                  <c:v>55.23761128489996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呼吸内科</c:v>
                </c:pt>
                <c:pt idx="2">
                  <c:v>风湿病科</c:v>
                </c:pt>
                <c:pt idx="3">
                  <c:v>脑病二科</c:v>
                </c:pt>
                <c:pt idx="4">
                  <c:v>内分泌科</c:v>
                </c:pt>
                <c:pt idx="5">
                  <c:v>老年医学科</c:v>
                </c:pt>
                <c:pt idx="6">
                  <c:v>泌尿外科</c:v>
                </c:pt>
                <c:pt idx="7">
                  <c:v>推拿科</c:v>
                </c:pt>
                <c:pt idx="8">
                  <c:v>骨科</c:v>
                </c:pt>
                <c:pt idx="9">
                  <c:v>身心医学科</c:v>
                </c:pt>
                <c:pt idx="10">
                  <c:v>治未病中心</c:v>
                </c:pt>
                <c:pt idx="11">
                  <c:v>综合内科</c:v>
                </c:pt>
                <c:pt idx="12">
                  <c:v>脊柱骨科</c:v>
                </c:pt>
                <c:pt idx="13">
                  <c:v>医院</c:v>
                </c:pt>
                <c:pt idx="14">
                  <c:v>中医外治中心</c:v>
                </c:pt>
                <c:pt idx="15">
                  <c:v>耳鼻喉科</c:v>
                </c:pt>
                <c:pt idx="16">
                  <c:v>微创骨科</c:v>
                </c:pt>
                <c:pt idx="17">
                  <c:v>妇科</c:v>
                </c:pt>
                <c:pt idx="18">
                  <c:v>显微骨科</c:v>
                </c:pt>
                <c:pt idx="19">
                  <c:v>脾胃科消化科合并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62.46125726602688</c:v>
                </c:pt>
                <c:pt idx="1">
                  <c:v>55.91426322802941</c:v>
                </c:pt>
                <c:pt idx="2">
                  <c:v>23.10067921370326</c:v>
                </c:pt>
                <c:pt idx="3">
                  <c:v>51.57125132398625</c:v>
                </c:pt>
                <c:pt idx="4">
                  <c:v>46.44446982790351</c:v>
                </c:pt>
                <c:pt idx="5">
                  <c:v>30.3783207646282</c:v>
                </c:pt>
                <c:pt idx="6">
                  <c:v>48.238082659076866</c:v>
                </c:pt>
                <c:pt idx="7">
                  <c:v>28.094241232217463</c:v>
                </c:pt>
                <c:pt idx="8">
                  <c:v>41.04593771989096</c:v>
                </c:pt>
                <c:pt idx="9">
                  <c:v>24.015127054479514</c:v>
                </c:pt>
                <c:pt idx="10">
                  <c:v>40.8197874147079</c:v>
                </c:pt>
                <c:pt idx="11">
                  <c:v>29.34727872927114</c:v>
                </c:pt>
                <c:pt idx="12">
                  <c:v>52.23364088092993</c:v>
                </c:pt>
                <c:pt idx="13">
                  <c:v>18.223221214220775</c:v>
                </c:pt>
                <c:pt idx="14">
                  <c:v>18.770388837343308</c:v>
                </c:pt>
                <c:pt idx="15">
                  <c:v>36.323991676464814</c:v>
                </c:pt>
                <c:pt idx="16">
                  <c:v>26.751087315267302</c:v>
                </c:pt>
                <c:pt idx="17">
                  <c:v>32.61843241130894</c:v>
                </c:pt>
                <c:pt idx="18">
                  <c:v>51.399615284820044</c:v>
                </c:pt>
                <c:pt idx="19">
                  <c:v>28.90954579989486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12.156127823202805</c:v>
                </c:pt>
                <c:pt idx="1">
                  <c:v>9.995653416821598</c:v>
                </c:pt>
                <c:pt idx="2">
                  <c:v>37.05017577263199</c:v>
                </c:pt>
                <c:pt idx="3">
                  <c:v>26.63867028040745</c:v>
                </c:pt>
                <c:pt idx="4">
                  <c:v>19.30788144410214</c:v>
                </c:pt>
                <c:pt idx="5">
                  <c:v>28.178416731796023</c:v>
                </c:pt>
                <c:pt idx="6">
                  <c:v>26.376851851153752</c:v>
                </c:pt>
                <c:pt idx="7">
                  <c:v>23.42795826426775</c:v>
                </c:pt>
                <c:pt idx="8">
                  <c:v>49.089216686468816</c:v>
                </c:pt>
                <c:pt idx="9">
                  <c:v>22.397175329479214</c:v>
                </c:pt>
                <c:pt idx="10">
                  <c:v>23.473458059855222</c:v>
                </c:pt>
                <c:pt idx="11">
                  <c:v>28.27286524184409</c:v>
                </c:pt>
                <c:pt idx="12">
                  <c:v>36.02015241010564</c:v>
                </c:pt>
                <c:pt idx="13">
                  <c:v>7.11990730587074</c:v>
                </c:pt>
                <c:pt idx="14">
                  <c:v>15.051258093206172</c:v>
                </c:pt>
                <c:pt idx="15">
                  <c:v>13.366517856450065</c:v>
                </c:pt>
                <c:pt idx="16">
                  <c:v>40.21889342498635</c:v>
                </c:pt>
                <c:pt idx="17">
                  <c:v>58.742418471370755</c:v>
                </c:pt>
                <c:pt idx="18">
                  <c:v>11.885053084280099</c:v>
                </c:pt>
                <c:pt idx="19">
                  <c:v>30.43459528384965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43.90714008783267</c:v>
                </c:pt>
                <c:pt idx="1">
                  <c:v>44.881927859908835</c:v>
                </c:pt>
                <c:pt idx="2">
                  <c:v>51.71041690225002</c:v>
                </c:pt>
                <c:pt idx="3">
                  <c:v>32.83679281784618</c:v>
                </c:pt>
                <c:pt idx="4">
                  <c:v>45.43659697396324</c:v>
                </c:pt>
                <c:pt idx="5">
                  <c:v>42.7373626459534</c:v>
                </c:pt>
                <c:pt idx="6">
                  <c:v>51.76454452236796</c:v>
                </c:pt>
                <c:pt idx="7">
                  <c:v>46.01101285142108</c:v>
                </c:pt>
                <c:pt idx="8">
                  <c:v>60.992028575827064</c:v>
                </c:pt>
                <c:pt idx="9">
                  <c:v>38.856328223333136</c:v>
                </c:pt>
                <c:pt idx="10">
                  <c:v>51.626323693367986</c:v>
                </c:pt>
                <c:pt idx="11">
                  <c:v>56.91085503356451</c:v>
                </c:pt>
                <c:pt idx="12">
                  <c:v>50.63238375061392</c:v>
                </c:pt>
                <c:pt idx="13">
                  <c:v>47.586450040554745</c:v>
                </c:pt>
                <c:pt idx="14">
                  <c:v>45.0618892050786</c:v>
                </c:pt>
                <c:pt idx="15">
                  <c:v>58.433449625521575</c:v>
                </c:pt>
                <c:pt idx="16">
                  <c:v>46.265218988947254</c:v>
                </c:pt>
                <c:pt idx="17">
                  <c:v>43.88509184482665</c:v>
                </c:pt>
                <c:pt idx="18">
                  <c:v>46.20932801364208</c:v>
                </c:pt>
                <c:pt idx="19">
                  <c:v>55.13651835263086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39.462993278378924</c:v>
                </c:pt>
                <c:pt idx="1">
                  <c:v>38.092164051237255</c:v>
                </c:pt>
                <c:pt idx="2">
                  <c:v>44.847484255337335</c:v>
                </c:pt>
                <c:pt idx="3">
                  <c:v>28.24149254940553</c:v>
                </c:pt>
                <c:pt idx="4">
                  <c:v>41.30229258467876</c:v>
                </c:pt>
                <c:pt idx="5">
                  <c:v>32.733330940076364</c:v>
                </c:pt>
                <c:pt idx="6">
                  <c:v>41.749683344987474</c:v>
                </c:pt>
                <c:pt idx="7">
                  <c:v>23.958348304726986</c:v>
                </c:pt>
                <c:pt idx="8">
                  <c:v>40.24453121916466</c:v>
                </c:pt>
                <c:pt idx="9">
                  <c:v>40.02298530793634</c:v>
                </c:pt>
                <c:pt idx="10">
                  <c:v>42.086565770835215</c:v>
                </c:pt>
                <c:pt idx="11">
                  <c:v>40.01037796719541</c:v>
                </c:pt>
                <c:pt idx="12">
                  <c:v>13.374257978356525</c:v>
                </c:pt>
                <c:pt idx="13">
                  <c:v>27.65648073277205</c:v>
                </c:pt>
                <c:pt idx="14">
                  <c:v>21.470417008762816</c:v>
                </c:pt>
                <c:pt idx="15">
                  <c:v>28.407819344700044</c:v>
                </c:pt>
                <c:pt idx="16">
                  <c:v>46.27337713009612</c:v>
                </c:pt>
                <c:pt idx="17">
                  <c:v>33.53320565161129</c:v>
                </c:pt>
                <c:pt idx="18">
                  <c:v>48.98737180577059</c:v>
                </c:pt>
                <c:pt idx="19">
                  <c:v>33.46539645332837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60.317663084567485</c:v>
                </c:pt>
                <c:pt idx="1">
                  <c:v>46.76226634389586</c:v>
                </c:pt>
                <c:pt idx="2">
                  <c:v>29.49813535242157</c:v>
                </c:pt>
                <c:pt idx="3">
                  <c:v>53.96315066492209</c:v>
                </c:pt>
                <c:pt idx="4">
                  <c:v>36.2403095513281</c:v>
                </c:pt>
                <c:pt idx="5">
                  <c:v>39.325697808551645</c:v>
                </c:pt>
                <c:pt idx="6">
                  <c:v>45.88885025600194</c:v>
                </c:pt>
                <c:pt idx="7">
                  <c:v>42.774482485698876</c:v>
                </c:pt>
                <c:pt idx="8">
                  <c:v>50.90216128303733</c:v>
                </c:pt>
                <c:pt idx="9">
                  <c:v>46.13917654586352</c:v>
                </c:pt>
                <c:pt idx="10">
                  <c:v>30.811461214586217</c:v>
                </c:pt>
                <c:pt idx="11">
                  <c:v>42.210967071881</c:v>
                </c:pt>
                <c:pt idx="12">
                  <c:v>54.04830111858524</c:v>
                </c:pt>
                <c:pt idx="13">
                  <c:v>53.08973906130523</c:v>
                </c:pt>
                <c:pt idx="14">
                  <c:v>54.124259563305635</c:v>
                </c:pt>
                <c:pt idx="15">
                  <c:v>45.25783401536412</c:v>
                </c:pt>
                <c:pt idx="16">
                  <c:v>49.52406733925882</c:v>
                </c:pt>
                <c:pt idx="17">
                  <c:v>45.505006240720625</c:v>
                </c:pt>
                <c:pt idx="18">
                  <c:v>50.63524120244914</c:v>
                </c:pt>
                <c:pt idx="19">
                  <c:v>36.54826371621003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53.48430400080819</c:v>
                </c:pt>
                <c:pt idx="1">
                  <c:v>50.99746662168861</c:v>
                </c:pt>
                <c:pt idx="2">
                  <c:v>40.5530025453713</c:v>
                </c:pt>
                <c:pt idx="3">
                  <c:v>45.01430057517113</c:v>
                </c:pt>
                <c:pt idx="4">
                  <c:v>38.082105829421096</c:v>
                </c:pt>
                <c:pt idx="5">
                  <c:v>56.208842106741784</c:v>
                </c:pt>
                <c:pt idx="6">
                  <c:v>43.37450177610171</c:v>
                </c:pt>
                <c:pt idx="7">
                  <c:v>53.46011424798984</c:v>
                </c:pt>
                <c:pt idx="8">
                  <c:v>61.233123093266435</c:v>
                </c:pt>
                <c:pt idx="9">
                  <c:v>47.929473038431524</c:v>
                </c:pt>
                <c:pt idx="10">
                  <c:v>59.451526733401245</c:v>
                </c:pt>
                <c:pt idx="11">
                  <c:v>65.25144232049696</c:v>
                </c:pt>
                <c:pt idx="12">
                  <c:v>47.16770307055364</c:v>
                </c:pt>
                <c:pt idx="13">
                  <c:v>60.080514166675826</c:v>
                </c:pt>
                <c:pt idx="14">
                  <c:v>59.17044824899634</c:v>
                </c:pt>
                <c:pt idx="15">
                  <c:v>54.15181414217458</c:v>
                </c:pt>
                <c:pt idx="16">
                  <c:v>48.04127356604643</c:v>
                </c:pt>
                <c:pt idx="17">
                  <c:v>53.04701292973347</c:v>
                </c:pt>
                <c:pt idx="18">
                  <c:v>57.624983258916174</c:v>
                </c:pt>
                <c:pt idx="19">
                  <c:v>55.44203059341581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10.734160158855836</c:v>
                </c:pt>
                <c:pt idx="1">
                  <c:v>18.080167552098303</c:v>
                </c:pt>
                <c:pt idx="2">
                  <c:v>7.440124852462727</c:v>
                </c:pt>
                <c:pt idx="3">
                  <c:v>27.376149655467326</c:v>
                </c:pt>
                <c:pt idx="4">
                  <c:v>9.53592326764381</c:v>
                </c:pt>
                <c:pt idx="5">
                  <c:v>3.826065024827687</c:v>
                </c:pt>
                <c:pt idx="6">
                  <c:v>5.27663364427569</c:v>
                </c:pt>
                <c:pt idx="7">
                  <c:v>35.110712415814724</c:v>
                </c:pt>
                <c:pt idx="8">
                  <c:v>13.142375672599934</c:v>
                </c:pt>
                <c:pt idx="9">
                  <c:v>3.4152170176832684</c:v>
                </c:pt>
                <c:pt idx="10">
                  <c:v>7.950674430727085</c:v>
                </c:pt>
                <c:pt idx="11">
                  <c:v>4.843222419238926</c:v>
                </c:pt>
                <c:pt idx="12">
                  <c:v>4.420747350639594</c:v>
                </c:pt>
                <c:pt idx="13">
                  <c:v>4.328551541901509</c:v>
                </c:pt>
                <c:pt idx="14">
                  <c:v>4.135883504571022</c:v>
                </c:pt>
                <c:pt idx="15">
                  <c:v>5.25375694397594</c:v>
                </c:pt>
                <c:pt idx="16">
                  <c:v>3.8278801530157525</c:v>
                </c:pt>
                <c:pt idx="17">
                  <c:v>7.934441835539003</c:v>
                </c:pt>
                <c:pt idx="18">
                  <c:v>10.107878171335955</c:v>
                </c:pt>
                <c:pt idx="19">
                  <c:v>3.845547637703013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7.742554909033779</c:v>
                </c:pt>
                <c:pt idx="1">
                  <c:v>38.2013523061798</c:v>
                </c:pt>
                <c:pt idx="2">
                  <c:v>10.852605838041976</c:v>
                </c:pt>
                <c:pt idx="3">
                  <c:v>8.169484176688814</c:v>
                </c:pt>
                <c:pt idx="4">
                  <c:v>25.21997983206251</c:v>
                </c:pt>
                <c:pt idx="5">
                  <c:v>10.198846557264249</c:v>
                </c:pt>
                <c:pt idx="6">
                  <c:v>7.724272466744612</c:v>
                </c:pt>
                <c:pt idx="7">
                  <c:v>23.799894053051265</c:v>
                </c:pt>
                <c:pt idx="8">
                  <c:v>12.697319051148249</c:v>
                </c:pt>
                <c:pt idx="9">
                  <c:v>6.2114848274883006</c:v>
                </c:pt>
                <c:pt idx="10">
                  <c:v>18.83736658682013</c:v>
                </c:pt>
                <c:pt idx="11">
                  <c:v>10.11795230927706</c:v>
                </c:pt>
                <c:pt idx="12">
                  <c:v>5.565430340305655</c:v>
                </c:pt>
                <c:pt idx="13">
                  <c:v>4.6750543352141385</c:v>
                </c:pt>
                <c:pt idx="14">
                  <c:v>11.044375489936083</c:v>
                </c:pt>
                <c:pt idx="15">
                  <c:v>1.2217509695288997</c:v>
                </c:pt>
                <c:pt idx="16">
                  <c:v>10.307595007012267</c:v>
                </c:pt>
                <c:pt idx="17">
                  <c:v>7.20150171548262</c:v>
                </c:pt>
                <c:pt idx="18">
                  <c:v>10.258315908322494</c:v>
                </c:pt>
                <c:pt idx="19">
                  <c:v>1.9686672164130499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53.04701292973347</c:v>
                </c:pt>
                <c:pt idx="1">
                  <c:v>51.293535364081066</c:v>
                </c:pt>
                <c:pt idx="2">
                  <c:v>61.233123093266435</c:v>
                </c:pt>
                <c:pt idx="3">
                  <c:v>48.04127356604643</c:v>
                </c:pt>
                <c:pt idx="4">
                  <c:v>31.138281367985346</c:v>
                </c:pt>
                <c:pt idx="5">
                  <c:v>58.04216328679877</c:v>
                </c:pt>
                <c:pt idx="6">
                  <c:v>54.47830612845732</c:v>
                </c:pt>
                <c:pt idx="7">
                  <c:v>64.8673461326679</c:v>
                </c:pt>
                <c:pt idx="8">
                  <c:v>63.57143748218535</c:v>
                </c:pt>
                <c:pt idx="9">
                  <c:v>48.41847865748172</c:v>
                </c:pt>
                <c:pt idx="10">
                  <c:v>40.5530025453713</c:v>
                </c:pt>
                <c:pt idx="11">
                  <c:v>47.16770307055364</c:v>
                </c:pt>
                <c:pt idx="12">
                  <c:v>43.25050120091151</c:v>
                </c:pt>
                <c:pt idx="13">
                  <c:v>53.66115509265036</c:v>
                </c:pt>
                <c:pt idx="14">
                  <c:v>55.60411228853651</c:v>
                </c:pt>
                <c:pt idx="15">
                  <c:v>45.02672127154376</c:v>
                </c:pt>
                <c:pt idx="16">
                  <c:v>45.03792985241226</c:v>
                </c:pt>
                <c:pt idx="17">
                  <c:v>55.44203059341581</c:v>
                </c:pt>
                <c:pt idx="18">
                  <c:v>77.46328253721036</c:v>
                </c:pt>
                <c:pt idx="19">
                  <c:v>50.680691147098045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47.85238598321931</c:v>
                </c:pt>
                <c:pt idx="1">
                  <c:v>48.82679764226708</c:v>
                </c:pt>
                <c:pt idx="2">
                  <c:v>56.475579870878825</c:v>
                </c:pt>
                <c:pt idx="3">
                  <c:v>81.86022853627856</c:v>
                </c:pt>
                <c:pt idx="4">
                  <c:v>56.05088467345745</c:v>
                </c:pt>
                <c:pt idx="5">
                  <c:v>39.0957038489063</c:v>
                </c:pt>
                <c:pt idx="6">
                  <c:v>73.89291855948896</c:v>
                </c:pt>
                <c:pt idx="7">
                  <c:v>42.09596729874041</c:v>
                </c:pt>
                <c:pt idx="8">
                  <c:v>47.6482840109886</c:v>
                </c:pt>
                <c:pt idx="9">
                  <c:v>34.85826516596219</c:v>
                </c:pt>
                <c:pt idx="10">
                  <c:v>65.45955068149887</c:v>
                </c:pt>
                <c:pt idx="11">
                  <c:v>75.66609034169288</c:v>
                </c:pt>
                <c:pt idx="12">
                  <c:v>83.57223997374713</c:v>
                </c:pt>
                <c:pt idx="13">
                  <c:v>49.83301358278539</c:v>
                </c:pt>
                <c:pt idx="14">
                  <c:v>48.20066402564165</c:v>
                </c:pt>
                <c:pt idx="15">
                  <c:v>19.02595178243078</c:v>
                </c:pt>
                <c:pt idx="16">
                  <c:v>25.59989499607722</c:v>
                </c:pt>
                <c:pt idx="17">
                  <c:v>27.803144137643937</c:v>
                </c:pt>
                <c:pt idx="18">
                  <c:v>54.85666642154157</c:v>
                </c:pt>
                <c:pt idx="19">
                  <c:v>80.83475489443515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73.30108650352695</c:v>
                </c:pt>
                <c:pt idx="1">
                  <c:v>72.38361422199817</c:v>
                </c:pt>
                <c:pt idx="2">
                  <c:v>60.6152167532743</c:v>
                </c:pt>
                <c:pt idx="3">
                  <c:v>47.268563619968745</c:v>
                </c:pt>
                <c:pt idx="4">
                  <c:v>26.978184080497872</c:v>
                </c:pt>
                <c:pt idx="5">
                  <c:v>38.19431503076819</c:v>
                </c:pt>
                <c:pt idx="6">
                  <c:v>43.10542600435525</c:v>
                </c:pt>
                <c:pt idx="7">
                  <c:v>88.16893135734323</c:v>
                </c:pt>
                <c:pt idx="8">
                  <c:v>58.42090970559241</c:v>
                </c:pt>
                <c:pt idx="9">
                  <c:v>52.77311556785704</c:v>
                </c:pt>
                <c:pt idx="10">
                  <c:v>35.00674861205365</c:v>
                </c:pt>
                <c:pt idx="11">
                  <c:v>60.67274514797297</c:v>
                </c:pt>
                <c:pt idx="12">
                  <c:v>64.35879471999772</c:v>
                </c:pt>
                <c:pt idx="13">
                  <c:v>57.07358448342541</c:v>
                </c:pt>
                <c:pt idx="14">
                  <c:v>52.10584799803101</c:v>
                </c:pt>
                <c:pt idx="15">
                  <c:v>16.769646702870205</c:v>
                </c:pt>
                <c:pt idx="16">
                  <c:v>40.47777041627656</c:v>
                </c:pt>
                <c:pt idx="17">
                  <c:v>25.397905262961277</c:v>
                </c:pt>
                <c:pt idx="18">
                  <c:v>41.0993686411097</c:v>
                </c:pt>
                <c:pt idx="19">
                  <c:v>70.57518122168437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65.89526001745492</c:v>
                </c:pt>
                <c:pt idx="1">
                  <c:v>62.602919790978376</c:v>
                </c:pt>
                <c:pt idx="2">
                  <c:v>62.004778141130515</c:v>
                </c:pt>
                <c:pt idx="3">
                  <c:v>60.418948706555796</c:v>
                </c:pt>
                <c:pt idx="4">
                  <c:v>58.031045252733506</c:v>
                </c:pt>
                <c:pt idx="5">
                  <c:v>57.976760334749905</c:v>
                </c:pt>
                <c:pt idx="6">
                  <c:v>56.810050234347564</c:v>
                </c:pt>
                <c:pt idx="7">
                  <c:v>54.71515900307318</c:v>
                </c:pt>
                <c:pt idx="8">
                  <c:v>54.1589397558921</c:v>
                </c:pt>
                <c:pt idx="9">
                  <c:v>53.07960247488411</c:v>
                </c:pt>
                <c:pt idx="10">
                  <c:v>52.21526220094885</c:v>
                </c:pt>
                <c:pt idx="11">
                  <c:v>52.136443008345736</c:v>
                </c:pt>
                <c:pt idx="12">
                  <c:v>52.016446096100914</c:v>
                </c:pt>
                <c:pt idx="13">
                  <c:v>51.897472583656295</c:v>
                </c:pt>
                <c:pt idx="14">
                  <c:v>51.06385518986239</c:v>
                </c:pt>
                <c:pt idx="15">
                  <c:v>51.06333020363061</c:v>
                </c:pt>
                <c:pt idx="16">
                  <c:v>50.92218119574676</c:v>
                </c:pt>
                <c:pt idx="17">
                  <c:v>50.82724970869987</c:v>
                </c:pt>
                <c:pt idx="18">
                  <c:v>50.003630184654654</c:v>
                </c:pt>
                <c:pt idx="19">
                  <c:v>49.98118839572797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皮肤科</c:v>
                </c:pt>
                <c:pt idx="2">
                  <c:v>运动损伤骨科</c:v>
                </c:pt>
                <c:pt idx="3">
                  <c:v>东区重症医学科</c:v>
                </c:pt>
                <c:pt idx="4">
                  <c:v>脑病一科</c:v>
                </c:pt>
                <c:pt idx="5">
                  <c:v>耳鼻喉科</c:v>
                </c:pt>
                <c:pt idx="6">
                  <c:v>针灸科</c:v>
                </c:pt>
                <c:pt idx="7">
                  <c:v>心病四科</c:v>
                </c:pt>
                <c:pt idx="8">
                  <c:v>老年医学科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呼吸内科</c:v>
                </c:pt>
                <c:pt idx="12">
                  <c:v>中医经典科</c:v>
                </c:pt>
                <c:pt idx="13">
                  <c:v>泌尿外科</c:v>
                </c:pt>
                <c:pt idx="14">
                  <c:v>骨科</c:v>
                </c:pt>
                <c:pt idx="15">
                  <c:v>肝病科</c:v>
                </c:pt>
                <c:pt idx="16">
                  <c:v>康复科</c:v>
                </c:pt>
                <c:pt idx="17">
                  <c:v>周围血管科</c:v>
                </c:pt>
                <c:pt idx="18">
                  <c:v>治未病中心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40.64875657008115</c:v>
                </c:pt>
                <c:pt idx="1">
                  <c:v>55.17423220020694</c:v>
                </c:pt>
                <c:pt idx="2">
                  <c:v>52.62235942865524</c:v>
                </c:pt>
                <c:pt idx="3">
                  <c:v>7.020303368819615</c:v>
                </c:pt>
                <c:pt idx="4">
                  <c:v>48.29663271384334</c:v>
                </c:pt>
                <c:pt idx="5">
                  <c:v>36.323991676464814</c:v>
                </c:pt>
                <c:pt idx="6">
                  <c:v>57.929093978147264</c:v>
                </c:pt>
                <c:pt idx="7">
                  <c:v>21.100748206569236</c:v>
                </c:pt>
                <c:pt idx="8">
                  <c:v>30.3783207646282</c:v>
                </c:pt>
                <c:pt idx="9">
                  <c:v>63.26306866644734</c:v>
                </c:pt>
                <c:pt idx="10">
                  <c:v>28.094241232217463</c:v>
                </c:pt>
                <c:pt idx="11">
                  <c:v>55.91426322802941</c:v>
                </c:pt>
                <c:pt idx="12">
                  <c:v>47.51242374395102</c:v>
                </c:pt>
                <c:pt idx="13">
                  <c:v>48.238082659076866</c:v>
                </c:pt>
                <c:pt idx="14">
                  <c:v>41.04593771989096</c:v>
                </c:pt>
                <c:pt idx="15">
                  <c:v>34.16528929854108</c:v>
                </c:pt>
                <c:pt idx="16">
                  <c:v>26.285711271884026</c:v>
                </c:pt>
                <c:pt idx="17">
                  <c:v>56.7590024479374</c:v>
                </c:pt>
                <c:pt idx="18">
                  <c:v>40.8197874147079</c:v>
                </c:pt>
                <c:pt idx="19">
                  <c:v>32.61843241130894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37.33878885776824</c:v>
                </c:pt>
                <c:pt idx="1">
                  <c:v>23.42795826426775</c:v>
                </c:pt>
                <c:pt idx="2">
                  <c:v>31.785215843268798</c:v>
                </c:pt>
                <c:pt idx="3">
                  <c:v>26.63867028040745</c:v>
                </c:pt>
                <c:pt idx="4">
                  <c:v>38.77283508899379</c:v>
                </c:pt>
                <c:pt idx="5">
                  <c:v>32.28265292447558</c:v>
                </c:pt>
                <c:pt idx="6">
                  <c:v>9.995653416821598</c:v>
                </c:pt>
                <c:pt idx="7">
                  <c:v>23.545735661268292</c:v>
                </c:pt>
                <c:pt idx="8">
                  <c:v>24.350752138845866</c:v>
                </c:pt>
                <c:pt idx="9">
                  <c:v>22.243848261023203</c:v>
                </c:pt>
                <c:pt idx="10">
                  <c:v>25.447889017852894</c:v>
                </c:pt>
                <c:pt idx="11">
                  <c:v>29.48510064370788</c:v>
                </c:pt>
                <c:pt idx="12">
                  <c:v>28.226427057774753</c:v>
                </c:pt>
                <c:pt idx="13">
                  <c:v>49.089216686468816</c:v>
                </c:pt>
                <c:pt idx="14">
                  <c:v>28.647897679663714</c:v>
                </c:pt>
                <c:pt idx="15">
                  <c:v>38.29434091095412</c:v>
                </c:pt>
                <c:pt idx="16">
                  <c:v>22.98414462106921</c:v>
                </c:pt>
                <c:pt idx="17">
                  <c:v>31.21742637463558</c:v>
                </c:pt>
                <c:pt idx="18">
                  <c:v>20.277951497879002</c:v>
                </c:pt>
                <c:pt idx="19">
                  <c:v>12.156127823202805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52.899124386118594</c:v>
                </c:pt>
                <c:pt idx="1">
                  <c:v>46.01101285142108</c:v>
                </c:pt>
                <c:pt idx="2">
                  <c:v>52.940195291921256</c:v>
                </c:pt>
                <c:pt idx="3">
                  <c:v>32.83679281784618</c:v>
                </c:pt>
                <c:pt idx="4">
                  <c:v>59.65029310593578</c:v>
                </c:pt>
                <c:pt idx="5">
                  <c:v>53.414863290502</c:v>
                </c:pt>
                <c:pt idx="6">
                  <c:v>44.881927859908835</c:v>
                </c:pt>
                <c:pt idx="7">
                  <c:v>53.369046320097425</c:v>
                </c:pt>
                <c:pt idx="8">
                  <c:v>59.43559508689973</c:v>
                </c:pt>
                <c:pt idx="9">
                  <c:v>57.94838873542376</c:v>
                </c:pt>
                <c:pt idx="10">
                  <c:v>47.21251362904904</c:v>
                </c:pt>
                <c:pt idx="11">
                  <c:v>64.51681511906881</c:v>
                </c:pt>
                <c:pt idx="12">
                  <c:v>52.471254182944755</c:v>
                </c:pt>
                <c:pt idx="13">
                  <c:v>60.992028575827064</c:v>
                </c:pt>
                <c:pt idx="14">
                  <c:v>50.50692599911658</c:v>
                </c:pt>
                <c:pt idx="15">
                  <c:v>54.563405880897335</c:v>
                </c:pt>
                <c:pt idx="16">
                  <c:v>64.87429044622988</c:v>
                </c:pt>
                <c:pt idx="17">
                  <c:v>57.424365197036344</c:v>
                </c:pt>
                <c:pt idx="18">
                  <c:v>46.63232416311217</c:v>
                </c:pt>
                <c:pt idx="19">
                  <c:v>43.90714008783267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30.121836441693883</c:v>
                </c:pt>
                <c:pt idx="1">
                  <c:v>23.958348304726986</c:v>
                </c:pt>
                <c:pt idx="2">
                  <c:v>43.02963705435107</c:v>
                </c:pt>
                <c:pt idx="3">
                  <c:v>28.24149254940553</c:v>
                </c:pt>
                <c:pt idx="4">
                  <c:v>45.436085300332486</c:v>
                </c:pt>
                <c:pt idx="5">
                  <c:v>31.867135893178684</c:v>
                </c:pt>
                <c:pt idx="6">
                  <c:v>38.092164051237255</c:v>
                </c:pt>
                <c:pt idx="7">
                  <c:v>50.015895834835256</c:v>
                </c:pt>
                <c:pt idx="8">
                  <c:v>38.64151859455888</c:v>
                </c:pt>
                <c:pt idx="9">
                  <c:v>32.3519420070212</c:v>
                </c:pt>
                <c:pt idx="10">
                  <c:v>39.32501184689896</c:v>
                </c:pt>
                <c:pt idx="11">
                  <c:v>35.966455744707154</c:v>
                </c:pt>
                <c:pt idx="12">
                  <c:v>19.96742532058954</c:v>
                </c:pt>
                <c:pt idx="13">
                  <c:v>40.24453121916466</c:v>
                </c:pt>
                <c:pt idx="14">
                  <c:v>28.784808484791593</c:v>
                </c:pt>
                <c:pt idx="15">
                  <c:v>19.037856415686296</c:v>
                </c:pt>
                <c:pt idx="16">
                  <c:v>34.48810116649253</c:v>
                </c:pt>
                <c:pt idx="17">
                  <c:v>25.635656054065706</c:v>
                </c:pt>
                <c:pt idx="18">
                  <c:v>37.70724399746394</c:v>
                </c:pt>
                <c:pt idx="19">
                  <c:v>39.462993278378924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46.29610089212399</c:v>
                </c:pt>
                <c:pt idx="1">
                  <c:v>42.774482485698876</c:v>
                </c:pt>
                <c:pt idx="2">
                  <c:v>58.25246415044717</c:v>
                </c:pt>
                <c:pt idx="3">
                  <c:v>53.96315066492209</c:v>
                </c:pt>
                <c:pt idx="4">
                  <c:v>43.93396809159334</c:v>
                </c:pt>
                <c:pt idx="5">
                  <c:v>52.06099339167078</c:v>
                </c:pt>
                <c:pt idx="6">
                  <c:v>46.76226634389586</c:v>
                </c:pt>
                <c:pt idx="7">
                  <c:v>44.82090365628721</c:v>
                </c:pt>
                <c:pt idx="8">
                  <c:v>42.2606855907485</c:v>
                </c:pt>
                <c:pt idx="9">
                  <c:v>64.66750281835802</c:v>
                </c:pt>
                <c:pt idx="10">
                  <c:v>47.97338137374066</c:v>
                </c:pt>
                <c:pt idx="11">
                  <c:v>46.58688538645112</c:v>
                </c:pt>
                <c:pt idx="12">
                  <c:v>66.18108841014076</c:v>
                </c:pt>
                <c:pt idx="13">
                  <c:v>50.90216128303733</c:v>
                </c:pt>
                <c:pt idx="14">
                  <c:v>45.15136290978349</c:v>
                </c:pt>
                <c:pt idx="15">
                  <c:v>44.27983068772405</c:v>
                </c:pt>
                <c:pt idx="16">
                  <c:v>59.02886956805242</c:v>
                </c:pt>
                <c:pt idx="17">
                  <c:v>52.677113469537325</c:v>
                </c:pt>
                <c:pt idx="18">
                  <c:v>36.79089070144961</c:v>
                </c:pt>
                <c:pt idx="19">
                  <c:v>60.317663084567485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63.57143748218535</c:v>
                </c:pt>
                <c:pt idx="1">
                  <c:v>53.46011424798984</c:v>
                </c:pt>
                <c:pt idx="2">
                  <c:v>55.60411228853651</c:v>
                </c:pt>
                <c:pt idx="3">
                  <c:v>45.01430057517113</c:v>
                </c:pt>
                <c:pt idx="4">
                  <c:v>58.04216328679877</c:v>
                </c:pt>
                <c:pt idx="5">
                  <c:v>53.66115509265036</c:v>
                </c:pt>
                <c:pt idx="6">
                  <c:v>50.99746662168861</c:v>
                </c:pt>
                <c:pt idx="7">
                  <c:v>61.612689459017616</c:v>
                </c:pt>
                <c:pt idx="8">
                  <c:v>42.72445680305861</c:v>
                </c:pt>
                <c:pt idx="9">
                  <c:v>43.06008953142691</c:v>
                </c:pt>
                <c:pt idx="10">
                  <c:v>56.44179545626242</c:v>
                </c:pt>
                <c:pt idx="11">
                  <c:v>50.680691147098045</c:v>
                </c:pt>
                <c:pt idx="12">
                  <c:v>45.51348042163857</c:v>
                </c:pt>
                <c:pt idx="13">
                  <c:v>61.233123093266435</c:v>
                </c:pt>
                <c:pt idx="14">
                  <c:v>55.42880950543406</c:v>
                </c:pt>
                <c:pt idx="15">
                  <c:v>54.47830612845732</c:v>
                </c:pt>
                <c:pt idx="16">
                  <c:v>48.76344593299093</c:v>
                </c:pt>
                <c:pt idx="17">
                  <c:v>45.02672127154376</c:v>
                </c:pt>
                <c:pt idx="18">
                  <c:v>35.914592154959095</c:v>
                </c:pt>
                <c:pt idx="19">
                  <c:v>53.48430400080819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42.301835669208465</c:v>
                </c:pt>
                <c:pt idx="1">
                  <c:v>54.71515900307318</c:v>
                </c:pt>
                <c:pt idx="2">
                  <c:v>47.53262450376481</c:v>
                </c:pt>
                <c:pt idx="3">
                  <c:v>60.418948706555796</c:v>
                </c:pt>
                <c:pt idx="4">
                  <c:v>40.33051062519392</c:v>
                </c:pt>
                <c:pt idx="5">
                  <c:v>28.624181645166587</c:v>
                </c:pt>
                <c:pt idx="6">
                  <c:v>62.602919790978376</c:v>
                </c:pt>
                <c:pt idx="7">
                  <c:v>36.80509259202535</c:v>
                </c:pt>
                <c:pt idx="8">
                  <c:v>45.188766448917946</c:v>
                </c:pt>
                <c:pt idx="9">
                  <c:v>31.883288947263726</c:v>
                </c:pt>
                <c:pt idx="10">
                  <c:v>46.015791122001964</c:v>
                </c:pt>
                <c:pt idx="11">
                  <c:v>48.07443876924762</c:v>
                </c:pt>
                <c:pt idx="12">
                  <c:v>47.29074487817561</c:v>
                </c:pt>
                <c:pt idx="13">
                  <c:v>54.1589397558921</c:v>
                </c:pt>
                <c:pt idx="14">
                  <c:v>45.807485237038726</c:v>
                </c:pt>
                <c:pt idx="15">
                  <c:v>28.11442219730026</c:v>
                </c:pt>
                <c:pt idx="16">
                  <c:v>33.862845107806834</c:v>
                </c:pt>
                <c:pt idx="17">
                  <c:v>45.370039367766154</c:v>
                </c:pt>
                <c:pt idx="18">
                  <c:v>37.38621573060069</c:v>
                </c:pt>
                <c:pt idx="19">
                  <c:v>65.89526001745492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11.410423775125997</c:v>
                </c:pt>
                <c:pt idx="1">
                  <c:v>23.799894053051265</c:v>
                </c:pt>
                <c:pt idx="2">
                  <c:v>12.158545902525459</c:v>
                </c:pt>
                <c:pt idx="3">
                  <c:v>8.169484176688814</c:v>
                </c:pt>
                <c:pt idx="4">
                  <c:v>12.31827652925058</c:v>
                </c:pt>
                <c:pt idx="5">
                  <c:v>1.6198872153100827</c:v>
                </c:pt>
                <c:pt idx="6">
                  <c:v>38.2013523061798</c:v>
                </c:pt>
                <c:pt idx="7">
                  <c:v>3.269185945706933</c:v>
                </c:pt>
                <c:pt idx="8">
                  <c:v>17.31886415456539</c:v>
                </c:pt>
                <c:pt idx="9">
                  <c:v>10.296108889099292</c:v>
                </c:pt>
                <c:pt idx="10">
                  <c:v>23.046771515544297</c:v>
                </c:pt>
                <c:pt idx="11">
                  <c:v>4.09025850976754</c:v>
                </c:pt>
                <c:pt idx="12">
                  <c:v>15.941122256457627</c:v>
                </c:pt>
                <c:pt idx="13">
                  <c:v>12.697319051148249</c:v>
                </c:pt>
                <c:pt idx="14">
                  <c:v>4.134461656455562</c:v>
                </c:pt>
                <c:pt idx="15">
                  <c:v>10.380991101953313</c:v>
                </c:pt>
                <c:pt idx="16">
                  <c:v>7.593309092860805</c:v>
                </c:pt>
                <c:pt idx="17">
                  <c:v>4.141843305857364</c:v>
                </c:pt>
                <c:pt idx="18">
                  <c:v>8.192295562935536</c:v>
                </c:pt>
                <c:pt idx="19">
                  <c:v>7.742554909033779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50.82724970869987</c:v>
                </c:pt>
                <c:pt idx="1">
                  <c:v>42.807751101766584</c:v>
                </c:pt>
                <c:pt idx="2">
                  <c:v>54.1589397558921</c:v>
                </c:pt>
                <c:pt idx="3">
                  <c:v>50.92218119574676</c:v>
                </c:pt>
                <c:pt idx="4">
                  <c:v>47.8833355608553</c:v>
                </c:pt>
                <c:pt idx="5">
                  <c:v>40.33051062519392</c:v>
                </c:pt>
                <c:pt idx="6">
                  <c:v>28.11442219730026</c:v>
                </c:pt>
                <c:pt idx="7">
                  <c:v>46.916889044769064</c:v>
                </c:pt>
                <c:pt idx="8">
                  <c:v>42.301835669208465</c:v>
                </c:pt>
                <c:pt idx="9">
                  <c:v>40.76526863498966</c:v>
                </c:pt>
                <c:pt idx="10">
                  <c:v>62.004778141130515</c:v>
                </c:pt>
                <c:pt idx="11">
                  <c:v>52.016446096100914</c:v>
                </c:pt>
                <c:pt idx="12">
                  <c:v>36.91672230263296</c:v>
                </c:pt>
                <c:pt idx="13">
                  <c:v>28.624181645166587</c:v>
                </c:pt>
                <c:pt idx="14">
                  <c:v>47.53262450376481</c:v>
                </c:pt>
                <c:pt idx="15">
                  <c:v>45.370039367766154</c:v>
                </c:pt>
                <c:pt idx="16">
                  <c:v>48.64990253639797</c:v>
                </c:pt>
                <c:pt idx="17">
                  <c:v>49.98118839572797</c:v>
                </c:pt>
                <c:pt idx="18">
                  <c:v>48.54888597958803</c:v>
                </c:pt>
                <c:pt idx="19">
                  <c:v>48.07443876924762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44.900172986006886</c:v>
                </c:pt>
                <c:pt idx="1">
                  <c:v>42.09596729874041</c:v>
                </c:pt>
                <c:pt idx="2">
                  <c:v>61.32053619090893</c:v>
                </c:pt>
                <c:pt idx="3">
                  <c:v>81.86022853627856</c:v>
                </c:pt>
                <c:pt idx="4">
                  <c:v>62.4604557495172</c:v>
                </c:pt>
                <c:pt idx="5">
                  <c:v>68.18556249977117</c:v>
                </c:pt>
                <c:pt idx="6">
                  <c:v>48.82679764226708</c:v>
                </c:pt>
                <c:pt idx="7">
                  <c:v>45.3850298934978</c:v>
                </c:pt>
                <c:pt idx="8">
                  <c:v>63.553801003489376</c:v>
                </c:pt>
                <c:pt idx="9">
                  <c:v>36.91976713051961</c:v>
                </c:pt>
                <c:pt idx="10">
                  <c:v>46.0917833242641</c:v>
                </c:pt>
                <c:pt idx="11">
                  <c:v>68.08737409467676</c:v>
                </c:pt>
                <c:pt idx="12">
                  <c:v>50.516094338363494</c:v>
                </c:pt>
                <c:pt idx="13">
                  <c:v>47.6482840109886</c:v>
                </c:pt>
                <c:pt idx="14">
                  <c:v>53.252604979994516</c:v>
                </c:pt>
                <c:pt idx="15">
                  <c:v>39.72599189960203</c:v>
                </c:pt>
                <c:pt idx="16">
                  <c:v>49.83725608484132</c:v>
                </c:pt>
                <c:pt idx="17">
                  <c:v>57.55602496875414</c:v>
                </c:pt>
                <c:pt idx="18">
                  <c:v>30.436310018135853</c:v>
                </c:pt>
                <c:pt idx="19">
                  <c:v>47.85238598321931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83.09876777430446</c:v>
                </c:pt>
                <c:pt idx="1">
                  <c:v>88.16893135734323</c:v>
                </c:pt>
                <c:pt idx="2">
                  <c:v>46.538865722320985</c:v>
                </c:pt>
                <c:pt idx="3">
                  <c:v>47.268563619968745</c:v>
                </c:pt>
                <c:pt idx="4">
                  <c:v>51.317733810173024</c:v>
                </c:pt>
                <c:pt idx="5">
                  <c:v>80.121541494692</c:v>
                </c:pt>
                <c:pt idx="6">
                  <c:v>72.38361422199817</c:v>
                </c:pt>
                <c:pt idx="7">
                  <c:v>78.93632230109223</c:v>
                </c:pt>
                <c:pt idx="8">
                  <c:v>59.60093554845676</c:v>
                </c:pt>
                <c:pt idx="9">
                  <c:v>35.42669905821669</c:v>
                </c:pt>
                <c:pt idx="10">
                  <c:v>29.63102725425121</c:v>
                </c:pt>
                <c:pt idx="11">
                  <c:v>47.1143991062111</c:v>
                </c:pt>
                <c:pt idx="12">
                  <c:v>70.39604983380335</c:v>
                </c:pt>
                <c:pt idx="13">
                  <c:v>58.42090970559241</c:v>
                </c:pt>
                <c:pt idx="14">
                  <c:v>69.47061884236743</c:v>
                </c:pt>
                <c:pt idx="15">
                  <c:v>62.24997901669644</c:v>
                </c:pt>
                <c:pt idx="16">
                  <c:v>51.58140432343968</c:v>
                </c:pt>
                <c:pt idx="17">
                  <c:v>73.1184313698493</c:v>
                </c:pt>
                <c:pt idx="18">
                  <c:v>38.90891276352628</c:v>
                </c:pt>
                <c:pt idx="19">
                  <c:v>73.30108650352695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58.4621399390075</c:v>
                </c:pt>
                <c:pt idx="1">
                  <c:v>35.110712415814724</c:v>
                </c:pt>
                <c:pt idx="2">
                  <c:v>33.72675744661079</c:v>
                </c:pt>
                <c:pt idx="3">
                  <c:v>27.376149655467326</c:v>
                </c:pt>
                <c:pt idx="4">
                  <c:v>20.749311909070094</c:v>
                </c:pt>
                <c:pt idx="5">
                  <c:v>20.299495210261398</c:v>
                </c:pt>
                <c:pt idx="6">
                  <c:v>18.080167552098303</c:v>
                </c:pt>
                <c:pt idx="7">
                  <c:v>17.736003988808196</c:v>
                </c:pt>
                <c:pt idx="8">
                  <c:v>15.83393382106001</c:v>
                </c:pt>
                <c:pt idx="9">
                  <c:v>13.989621596892967</c:v>
                </c:pt>
                <c:pt idx="10">
                  <c:v>13.945418131106578</c:v>
                </c:pt>
                <c:pt idx="11">
                  <c:v>13.648906915428235</c:v>
                </c:pt>
                <c:pt idx="12">
                  <c:v>13.394443168604276</c:v>
                </c:pt>
                <c:pt idx="13">
                  <c:v>13.142375672599934</c:v>
                </c:pt>
                <c:pt idx="14">
                  <c:v>12.867649879522773</c:v>
                </c:pt>
                <c:pt idx="15">
                  <c:v>12.166419004786652</c:v>
                </c:pt>
                <c:pt idx="16">
                  <c:v>11.874368663810767</c:v>
                </c:pt>
                <c:pt idx="17">
                  <c:v>11.213133288046516</c:v>
                </c:pt>
                <c:pt idx="18">
                  <c:v>10.808005970824459</c:v>
                </c:pt>
                <c:pt idx="19">
                  <c:v>10.734160158855836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心病四科</c:v>
                </c:pt>
                <c:pt idx="2">
                  <c:v>微创骨科</c:v>
                </c:pt>
                <c:pt idx="3">
                  <c:v>东区重症医学科</c:v>
                </c:pt>
                <c:pt idx="4">
                  <c:v>身心医学科</c:v>
                </c:pt>
                <c:pt idx="5">
                  <c:v>心病一科</c:v>
                </c:pt>
                <c:pt idx="6">
                  <c:v>皮肤科</c:v>
                </c:pt>
                <c:pt idx="7">
                  <c:v>内分泌科</c:v>
                </c:pt>
                <c:pt idx="8">
                  <c:v>东区肾病科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小儿推拿科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显微骨科</c:v>
                </c:pt>
                <c:pt idx="15">
                  <c:v>眼科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肛肠科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51.57125132398625</c:v>
                </c:pt>
                <c:pt idx="1">
                  <c:v>21.100748206569236</c:v>
                </c:pt>
                <c:pt idx="2">
                  <c:v>26.751087315267302</c:v>
                </c:pt>
                <c:pt idx="3">
                  <c:v>7.020303368819615</c:v>
                </c:pt>
                <c:pt idx="4">
                  <c:v>24.015127054479514</c:v>
                </c:pt>
                <c:pt idx="5">
                  <c:v>54.82147751103957</c:v>
                </c:pt>
                <c:pt idx="6">
                  <c:v>55.17423220020694</c:v>
                </c:pt>
                <c:pt idx="7">
                  <c:v>46.44446982790351</c:v>
                </c:pt>
                <c:pt idx="8">
                  <c:v>41.30824596787219</c:v>
                </c:pt>
                <c:pt idx="9">
                  <c:v>46.88035282378965</c:v>
                </c:pt>
                <c:pt idx="10">
                  <c:v>18.770388837343308</c:v>
                </c:pt>
                <c:pt idx="11">
                  <c:v>44.763575821647535</c:v>
                </c:pt>
                <c:pt idx="12">
                  <c:v>59.477913954152015</c:v>
                </c:pt>
                <c:pt idx="13">
                  <c:v>30.3783207646282</c:v>
                </c:pt>
                <c:pt idx="14">
                  <c:v>51.399615284820044</c:v>
                </c:pt>
                <c:pt idx="15">
                  <c:v>39.309742280345645</c:v>
                </c:pt>
                <c:pt idx="16">
                  <c:v>24.00036979936295</c:v>
                </c:pt>
                <c:pt idx="17">
                  <c:v>46.84576952978023</c:v>
                </c:pt>
                <c:pt idx="18">
                  <c:v>40.979781826283904</c:v>
                </c:pt>
                <c:pt idx="19">
                  <c:v>40.64875657008115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14.370257574885136</c:v>
                </c:pt>
                <c:pt idx="1">
                  <c:v>9.995653416821598</c:v>
                </c:pt>
                <c:pt idx="2">
                  <c:v>10.298551923967</c:v>
                </c:pt>
                <c:pt idx="3">
                  <c:v>19.30788144410214</c:v>
                </c:pt>
                <c:pt idx="4">
                  <c:v>23.42795826426775</c:v>
                </c:pt>
                <c:pt idx="5">
                  <c:v>25.447889017852894</c:v>
                </c:pt>
                <c:pt idx="6">
                  <c:v>28.278086679418088</c:v>
                </c:pt>
                <c:pt idx="7">
                  <c:v>23.473458059855222</c:v>
                </c:pt>
                <c:pt idx="8">
                  <c:v>24.350752138845866</c:v>
                </c:pt>
                <c:pt idx="9">
                  <c:v>29.900371168451944</c:v>
                </c:pt>
                <c:pt idx="10">
                  <c:v>14.579365875881743</c:v>
                </c:pt>
                <c:pt idx="11">
                  <c:v>25.387795204788944</c:v>
                </c:pt>
                <c:pt idx="12">
                  <c:v>28.226427057774753</c:v>
                </c:pt>
                <c:pt idx="13">
                  <c:v>18.491126699473057</c:v>
                </c:pt>
                <c:pt idx="14">
                  <c:v>37.74855097918088</c:v>
                </c:pt>
                <c:pt idx="15">
                  <c:v>49.089216686468816</c:v>
                </c:pt>
                <c:pt idx="16">
                  <c:v>26.648888886370564</c:v>
                </c:pt>
                <c:pt idx="17">
                  <c:v>38.77283508899379</c:v>
                </c:pt>
                <c:pt idx="18">
                  <c:v>31.785215843268798</c:v>
                </c:pt>
                <c:pt idx="19">
                  <c:v>37.33878885776824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72.51864463555009</c:v>
                </c:pt>
                <c:pt idx="1">
                  <c:v>44.881927859908835</c:v>
                </c:pt>
                <c:pt idx="2">
                  <c:v>43.05045843275014</c:v>
                </c:pt>
                <c:pt idx="3">
                  <c:v>45.43659697396324</c:v>
                </c:pt>
                <c:pt idx="4">
                  <c:v>46.01101285142108</c:v>
                </c:pt>
                <c:pt idx="5">
                  <c:v>47.21251362904904</c:v>
                </c:pt>
                <c:pt idx="6">
                  <c:v>42.40078890704551</c:v>
                </c:pt>
                <c:pt idx="7">
                  <c:v>51.626323693367986</c:v>
                </c:pt>
                <c:pt idx="8">
                  <c:v>59.43559508689973</c:v>
                </c:pt>
                <c:pt idx="9">
                  <c:v>45.140141185286794</c:v>
                </c:pt>
                <c:pt idx="10">
                  <c:v>57.57451450084834</c:v>
                </c:pt>
                <c:pt idx="11">
                  <c:v>62.96690803068102</c:v>
                </c:pt>
                <c:pt idx="12">
                  <c:v>52.471254182944755</c:v>
                </c:pt>
                <c:pt idx="13">
                  <c:v>60.36348611301669</c:v>
                </c:pt>
                <c:pt idx="14">
                  <c:v>47.71975156291374</c:v>
                </c:pt>
                <c:pt idx="15">
                  <c:v>60.992028575827064</c:v>
                </c:pt>
                <c:pt idx="16">
                  <c:v>47.015787894867174</c:v>
                </c:pt>
                <c:pt idx="17">
                  <c:v>59.65029310593578</c:v>
                </c:pt>
                <c:pt idx="18">
                  <c:v>52.940195291921256</c:v>
                </c:pt>
                <c:pt idx="19">
                  <c:v>52.899124386118594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42.40314211764804</c:v>
                </c:pt>
                <c:pt idx="1">
                  <c:v>38.092164051237255</c:v>
                </c:pt>
                <c:pt idx="2">
                  <c:v>34.22771788390279</c:v>
                </c:pt>
                <c:pt idx="3">
                  <c:v>41.30229258467876</c:v>
                </c:pt>
                <c:pt idx="4">
                  <c:v>23.958348304726986</c:v>
                </c:pt>
                <c:pt idx="5">
                  <c:v>39.32501184689896</c:v>
                </c:pt>
                <c:pt idx="6">
                  <c:v>43.71910785580761</c:v>
                </c:pt>
                <c:pt idx="7">
                  <c:v>42.086565770835215</c:v>
                </c:pt>
                <c:pt idx="8">
                  <c:v>38.64151859455888</c:v>
                </c:pt>
                <c:pt idx="9">
                  <c:v>40.35559572378647</c:v>
                </c:pt>
                <c:pt idx="10">
                  <c:v>33.3988159610006</c:v>
                </c:pt>
                <c:pt idx="11">
                  <c:v>29.40191603544622</c:v>
                </c:pt>
                <c:pt idx="12">
                  <c:v>19.96742532058954</c:v>
                </c:pt>
                <c:pt idx="13">
                  <c:v>35.30298015046244</c:v>
                </c:pt>
                <c:pt idx="14">
                  <c:v>36.925653553831374</c:v>
                </c:pt>
                <c:pt idx="15">
                  <c:v>40.24453121916466</c:v>
                </c:pt>
                <c:pt idx="16">
                  <c:v>35.44579860975525</c:v>
                </c:pt>
                <c:pt idx="17">
                  <c:v>45.436085300332486</c:v>
                </c:pt>
                <c:pt idx="18">
                  <c:v>43.02963705435107</c:v>
                </c:pt>
                <c:pt idx="19">
                  <c:v>30.121836441693883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45.17951955382944</c:v>
                </c:pt>
                <c:pt idx="1">
                  <c:v>46.76226634389586</c:v>
                </c:pt>
                <c:pt idx="2">
                  <c:v>39.337089036693</c:v>
                </c:pt>
                <c:pt idx="3">
                  <c:v>36.2403095513281</c:v>
                </c:pt>
                <c:pt idx="4">
                  <c:v>42.774482485698876</c:v>
                </c:pt>
                <c:pt idx="5">
                  <c:v>47.97338137374066</c:v>
                </c:pt>
                <c:pt idx="6">
                  <c:v>41.09290605156229</c:v>
                </c:pt>
                <c:pt idx="7">
                  <c:v>30.811461214586217</c:v>
                </c:pt>
                <c:pt idx="8">
                  <c:v>42.2606855907485</c:v>
                </c:pt>
                <c:pt idx="9">
                  <c:v>61.01863090041884</c:v>
                </c:pt>
                <c:pt idx="10">
                  <c:v>39.32938449148942</c:v>
                </c:pt>
                <c:pt idx="11">
                  <c:v>46.88564694754451</c:v>
                </c:pt>
                <c:pt idx="12">
                  <c:v>66.18108841014076</c:v>
                </c:pt>
                <c:pt idx="13">
                  <c:v>53.063135047652096</c:v>
                </c:pt>
                <c:pt idx="14">
                  <c:v>41.72811009192437</c:v>
                </c:pt>
                <c:pt idx="15">
                  <c:v>50.90216128303733</c:v>
                </c:pt>
                <c:pt idx="16">
                  <c:v>45.76759502896056</c:v>
                </c:pt>
                <c:pt idx="17">
                  <c:v>43.93396809159334</c:v>
                </c:pt>
                <c:pt idx="18">
                  <c:v>58.25246415044717</c:v>
                </c:pt>
                <c:pt idx="19">
                  <c:v>46.29610089212399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56.70336992574875</c:v>
                </c:pt>
                <c:pt idx="1">
                  <c:v>50.99746662168861</c:v>
                </c:pt>
                <c:pt idx="2">
                  <c:v>28.290000664394146</c:v>
                </c:pt>
                <c:pt idx="3">
                  <c:v>38.082105829421096</c:v>
                </c:pt>
                <c:pt idx="4">
                  <c:v>53.46011424798984</c:v>
                </c:pt>
                <c:pt idx="5">
                  <c:v>56.44179545626242</c:v>
                </c:pt>
                <c:pt idx="6">
                  <c:v>41.22464852717509</c:v>
                </c:pt>
                <c:pt idx="7">
                  <c:v>59.451526733401245</c:v>
                </c:pt>
                <c:pt idx="8">
                  <c:v>42.72445680305861</c:v>
                </c:pt>
                <c:pt idx="9">
                  <c:v>77.46328253721036</c:v>
                </c:pt>
                <c:pt idx="10">
                  <c:v>53.24043710976883</c:v>
                </c:pt>
                <c:pt idx="11">
                  <c:v>51.26890750529046</c:v>
                </c:pt>
                <c:pt idx="12">
                  <c:v>45.51348042163857</c:v>
                </c:pt>
                <c:pt idx="13">
                  <c:v>46.08399167726324</c:v>
                </c:pt>
                <c:pt idx="14">
                  <c:v>64.8673461326679</c:v>
                </c:pt>
                <c:pt idx="15">
                  <c:v>61.233123093266435</c:v>
                </c:pt>
                <c:pt idx="16">
                  <c:v>26.25927522798211</c:v>
                </c:pt>
                <c:pt idx="17">
                  <c:v>58.04216328679877</c:v>
                </c:pt>
                <c:pt idx="18">
                  <c:v>55.60411228853651</c:v>
                </c:pt>
                <c:pt idx="19">
                  <c:v>63.57143748218535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21.179009432667446</c:v>
                </c:pt>
                <c:pt idx="1">
                  <c:v>62.602919790978376</c:v>
                </c:pt>
                <c:pt idx="2">
                  <c:v>46.533388237263175</c:v>
                </c:pt>
                <c:pt idx="3">
                  <c:v>58.031045252733506</c:v>
                </c:pt>
                <c:pt idx="4">
                  <c:v>54.71515900307318</c:v>
                </c:pt>
                <c:pt idx="5">
                  <c:v>46.015791122001964</c:v>
                </c:pt>
                <c:pt idx="6">
                  <c:v>33.07652775739208</c:v>
                </c:pt>
                <c:pt idx="7">
                  <c:v>52.21526220094885</c:v>
                </c:pt>
                <c:pt idx="8">
                  <c:v>45.188766448917946</c:v>
                </c:pt>
                <c:pt idx="9">
                  <c:v>48.54888597958803</c:v>
                </c:pt>
                <c:pt idx="10">
                  <c:v>48.79000256068028</c:v>
                </c:pt>
                <c:pt idx="11">
                  <c:v>39.8552670334418</c:v>
                </c:pt>
                <c:pt idx="12">
                  <c:v>47.29074487817561</c:v>
                </c:pt>
                <c:pt idx="13">
                  <c:v>35.07076297341648</c:v>
                </c:pt>
                <c:pt idx="14">
                  <c:v>46.916889044769064</c:v>
                </c:pt>
                <c:pt idx="15">
                  <c:v>54.1589397558921</c:v>
                </c:pt>
                <c:pt idx="16">
                  <c:v>46.22722449390223</c:v>
                </c:pt>
                <c:pt idx="17">
                  <c:v>40.33051062519392</c:v>
                </c:pt>
                <c:pt idx="18">
                  <c:v>47.53262450376481</c:v>
                </c:pt>
                <c:pt idx="19">
                  <c:v>42.301835669208465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4.414616162709432</c:v>
                </c:pt>
                <c:pt idx="1">
                  <c:v>18.080167552098303</c:v>
                </c:pt>
                <c:pt idx="2">
                  <c:v>5.516862802126918</c:v>
                </c:pt>
                <c:pt idx="3">
                  <c:v>9.53592326764381</c:v>
                </c:pt>
                <c:pt idx="4">
                  <c:v>35.110712415814724</c:v>
                </c:pt>
                <c:pt idx="5">
                  <c:v>13.945418131106578</c:v>
                </c:pt>
                <c:pt idx="6">
                  <c:v>7.427925027365074</c:v>
                </c:pt>
                <c:pt idx="7">
                  <c:v>7.950674430727085</c:v>
                </c:pt>
                <c:pt idx="8">
                  <c:v>15.83393382106001</c:v>
                </c:pt>
                <c:pt idx="9">
                  <c:v>5.671297532285484</c:v>
                </c:pt>
                <c:pt idx="10">
                  <c:v>8.566008045353323</c:v>
                </c:pt>
                <c:pt idx="11">
                  <c:v>3.7543797907048386</c:v>
                </c:pt>
                <c:pt idx="12">
                  <c:v>13.394443168604276</c:v>
                </c:pt>
                <c:pt idx="13">
                  <c:v>6.279928131470196</c:v>
                </c:pt>
                <c:pt idx="14">
                  <c:v>8.616897649912152</c:v>
                </c:pt>
                <c:pt idx="15">
                  <c:v>13.142375672599934</c:v>
                </c:pt>
                <c:pt idx="16">
                  <c:v>5.433200734807296</c:v>
                </c:pt>
                <c:pt idx="17">
                  <c:v>20.749311909070094</c:v>
                </c:pt>
                <c:pt idx="18">
                  <c:v>33.72675744661079</c:v>
                </c:pt>
                <c:pt idx="19">
                  <c:v>58.4621399390075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7.934441835539003</c:v>
                </c:pt>
                <c:pt idx="1">
                  <c:v>3.2316880632641745</c:v>
                </c:pt>
                <c:pt idx="2">
                  <c:v>13.142375672599934</c:v>
                </c:pt>
                <c:pt idx="3">
                  <c:v>3.8278801530157525</c:v>
                </c:pt>
                <c:pt idx="4">
                  <c:v>5.309137812557141</c:v>
                </c:pt>
                <c:pt idx="5">
                  <c:v>20.749311909070094</c:v>
                </c:pt>
                <c:pt idx="6">
                  <c:v>12.166419004786652</c:v>
                </c:pt>
                <c:pt idx="7">
                  <c:v>8.616897649912152</c:v>
                </c:pt>
                <c:pt idx="8">
                  <c:v>58.4621399390075</c:v>
                </c:pt>
                <c:pt idx="9">
                  <c:v>5.740319977565452</c:v>
                </c:pt>
                <c:pt idx="10">
                  <c:v>7.440124852462727</c:v>
                </c:pt>
                <c:pt idx="11">
                  <c:v>4.420747350639594</c:v>
                </c:pt>
                <c:pt idx="12">
                  <c:v>8.303243970821086</c:v>
                </c:pt>
                <c:pt idx="13">
                  <c:v>20.299495210261398</c:v>
                </c:pt>
                <c:pt idx="14">
                  <c:v>33.72675744661079</c:v>
                </c:pt>
                <c:pt idx="15">
                  <c:v>11.213133288046516</c:v>
                </c:pt>
                <c:pt idx="16">
                  <c:v>7.800136976233949</c:v>
                </c:pt>
                <c:pt idx="17">
                  <c:v>3.845547637703013</c:v>
                </c:pt>
                <c:pt idx="18">
                  <c:v>5.671297532285484</c:v>
                </c:pt>
                <c:pt idx="19">
                  <c:v>13.648906915428235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45.98040770151303</c:v>
                </c:pt>
                <c:pt idx="1">
                  <c:v>48.82679764226708</c:v>
                </c:pt>
                <c:pt idx="2">
                  <c:v>47.06937745761757</c:v>
                </c:pt>
                <c:pt idx="3">
                  <c:v>56.05088467345745</c:v>
                </c:pt>
                <c:pt idx="4">
                  <c:v>42.09596729874041</c:v>
                </c:pt>
                <c:pt idx="5">
                  <c:v>46.0917833242641</c:v>
                </c:pt>
                <c:pt idx="6">
                  <c:v>68.69952006950422</c:v>
                </c:pt>
                <c:pt idx="7">
                  <c:v>65.45955068149887</c:v>
                </c:pt>
                <c:pt idx="8">
                  <c:v>63.553801003489376</c:v>
                </c:pt>
                <c:pt idx="9">
                  <c:v>53.12734975788226</c:v>
                </c:pt>
                <c:pt idx="10">
                  <c:v>47.55634135880829</c:v>
                </c:pt>
                <c:pt idx="11">
                  <c:v>70.73844100047283</c:v>
                </c:pt>
                <c:pt idx="12">
                  <c:v>50.516094338363494</c:v>
                </c:pt>
                <c:pt idx="13">
                  <c:v>60.08721068482428</c:v>
                </c:pt>
                <c:pt idx="14">
                  <c:v>54.45017836707245</c:v>
                </c:pt>
                <c:pt idx="15">
                  <c:v>47.6482840109886</c:v>
                </c:pt>
                <c:pt idx="16">
                  <c:v>39.18041127088264</c:v>
                </c:pt>
                <c:pt idx="17">
                  <c:v>62.4604557495172</c:v>
                </c:pt>
                <c:pt idx="18">
                  <c:v>61.32053619090893</c:v>
                </c:pt>
                <c:pt idx="19">
                  <c:v>44.900172986006886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20.840577846805303</c:v>
                </c:pt>
                <c:pt idx="1">
                  <c:v>72.38361422199817</c:v>
                </c:pt>
                <c:pt idx="2">
                  <c:v>32.72700822310645</c:v>
                </c:pt>
                <c:pt idx="3">
                  <c:v>26.978184080497872</c:v>
                </c:pt>
                <c:pt idx="4">
                  <c:v>88.16893135734323</c:v>
                </c:pt>
                <c:pt idx="5">
                  <c:v>29.63102725425121</c:v>
                </c:pt>
                <c:pt idx="6">
                  <c:v>43.80860208665504</c:v>
                </c:pt>
                <c:pt idx="7">
                  <c:v>35.00674861205365</c:v>
                </c:pt>
                <c:pt idx="8">
                  <c:v>59.60093554845676</c:v>
                </c:pt>
                <c:pt idx="9">
                  <c:v>36.43112722589505</c:v>
                </c:pt>
                <c:pt idx="10">
                  <c:v>67.50523488721305</c:v>
                </c:pt>
                <c:pt idx="11">
                  <c:v>53.389273314738546</c:v>
                </c:pt>
                <c:pt idx="12">
                  <c:v>70.39604983380335</c:v>
                </c:pt>
                <c:pt idx="13">
                  <c:v>35.88152628014782</c:v>
                </c:pt>
                <c:pt idx="14">
                  <c:v>20.816796197083978</c:v>
                </c:pt>
                <c:pt idx="15">
                  <c:v>58.42090970559241</c:v>
                </c:pt>
                <c:pt idx="16">
                  <c:v>56.84675846883286</c:v>
                </c:pt>
                <c:pt idx="17">
                  <c:v>51.317733810173024</c:v>
                </c:pt>
                <c:pt idx="18">
                  <c:v>46.538865722320985</c:v>
                </c:pt>
                <c:pt idx="19">
                  <c:v>83.09876777430446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69.58310347946944</c:v>
                </c:pt>
                <c:pt idx="1">
                  <c:v>38.2013523061798</c:v>
                </c:pt>
                <c:pt idx="2">
                  <c:v>28.12475777463405</c:v>
                </c:pt>
                <c:pt idx="3">
                  <c:v>25.21997983206251</c:v>
                </c:pt>
                <c:pt idx="4">
                  <c:v>23.799894053051265</c:v>
                </c:pt>
                <c:pt idx="5">
                  <c:v>23.046771515544297</c:v>
                </c:pt>
                <c:pt idx="6">
                  <c:v>20.70724899794976</c:v>
                </c:pt>
                <c:pt idx="7">
                  <c:v>18.83736658682013</c:v>
                </c:pt>
                <c:pt idx="8">
                  <c:v>17.31886415456539</c:v>
                </c:pt>
                <c:pt idx="9">
                  <c:v>16.86398599474045</c:v>
                </c:pt>
                <c:pt idx="10">
                  <c:v>16.519210777592736</c:v>
                </c:pt>
                <c:pt idx="11">
                  <c:v>16.374669931589537</c:v>
                </c:pt>
                <c:pt idx="12">
                  <c:v>15.941122256457627</c:v>
                </c:pt>
                <c:pt idx="13">
                  <c:v>13.586693581564926</c:v>
                </c:pt>
                <c:pt idx="14">
                  <c:v>13.408701587378255</c:v>
                </c:pt>
                <c:pt idx="15">
                  <c:v>12.697319051148249</c:v>
                </c:pt>
                <c:pt idx="16">
                  <c:v>12.67332923582121</c:v>
                </c:pt>
                <c:pt idx="17">
                  <c:v>12.31827652925058</c:v>
                </c:pt>
                <c:pt idx="18">
                  <c:v>12.158545902525459</c:v>
                </c:pt>
                <c:pt idx="19">
                  <c:v>11.410423775125997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皮肤科</c:v>
                </c:pt>
                <c:pt idx="2">
                  <c:v>美容皮肤科</c:v>
                </c:pt>
                <c:pt idx="3">
                  <c:v>脑病一科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推拿科</c:v>
                </c:pt>
                <c:pt idx="8">
                  <c:v>东区肾病科</c:v>
                </c:pt>
                <c:pt idx="9">
                  <c:v>脾胃病科</c:v>
                </c:pt>
                <c:pt idx="10">
                  <c:v>口腔科</c:v>
                </c:pt>
                <c:pt idx="11">
                  <c:v>重症医学科</c:v>
                </c:pt>
                <c:pt idx="12">
                  <c:v>产科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老年医学科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微创骨科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18.223221214220775</c:v>
                </c:pt>
                <c:pt idx="1">
                  <c:v>55.17423220020694</c:v>
                </c:pt>
                <c:pt idx="2">
                  <c:v>32.54633641128529</c:v>
                </c:pt>
                <c:pt idx="3">
                  <c:v>48.29663271384334</c:v>
                </c:pt>
                <c:pt idx="4">
                  <c:v>21.100748206569236</c:v>
                </c:pt>
                <c:pt idx="5">
                  <c:v>18.770388837343308</c:v>
                </c:pt>
                <c:pt idx="6">
                  <c:v>56.8818520904078</c:v>
                </c:pt>
                <c:pt idx="7">
                  <c:v>28.094241232217463</c:v>
                </c:pt>
                <c:pt idx="8">
                  <c:v>41.30824596787219</c:v>
                </c:pt>
                <c:pt idx="9">
                  <c:v>62.46125726602688</c:v>
                </c:pt>
                <c:pt idx="10">
                  <c:v>38.779206573539575</c:v>
                </c:pt>
                <c:pt idx="11">
                  <c:v>21.387325298835194</c:v>
                </c:pt>
                <c:pt idx="12">
                  <c:v>59.477913954152015</c:v>
                </c:pt>
                <c:pt idx="13">
                  <c:v>34.56008106578675</c:v>
                </c:pt>
                <c:pt idx="14">
                  <c:v>23.10067921370326</c:v>
                </c:pt>
                <c:pt idx="15">
                  <c:v>30.3783207646282</c:v>
                </c:pt>
                <c:pt idx="16">
                  <c:v>41.14760905121592</c:v>
                </c:pt>
                <c:pt idx="17">
                  <c:v>24.015127054479514</c:v>
                </c:pt>
                <c:pt idx="18">
                  <c:v>26.751087315267302</c:v>
                </c:pt>
                <c:pt idx="19">
                  <c:v>51.57125132398625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36.02015241010564</c:v>
                </c:pt>
                <c:pt idx="1">
                  <c:v>26.63867028040745</c:v>
                </c:pt>
                <c:pt idx="2">
                  <c:v>30.43459528384965</c:v>
                </c:pt>
                <c:pt idx="3">
                  <c:v>39.972910787463846</c:v>
                </c:pt>
                <c:pt idx="4">
                  <c:v>28.27286524184409</c:v>
                </c:pt>
                <c:pt idx="5">
                  <c:v>26.376851851153752</c:v>
                </c:pt>
                <c:pt idx="6">
                  <c:v>25.387795204788944</c:v>
                </c:pt>
                <c:pt idx="7">
                  <c:v>28.278086679418088</c:v>
                </c:pt>
                <c:pt idx="8">
                  <c:v>32.28265292447558</c:v>
                </c:pt>
                <c:pt idx="9">
                  <c:v>29.48510064370788</c:v>
                </c:pt>
                <c:pt idx="10">
                  <c:v>23.473458059855222</c:v>
                </c:pt>
                <c:pt idx="11">
                  <c:v>50.85539456004875</c:v>
                </c:pt>
                <c:pt idx="12">
                  <c:v>28.552689164355183</c:v>
                </c:pt>
                <c:pt idx="13">
                  <c:v>24.350752138845866</c:v>
                </c:pt>
                <c:pt idx="14">
                  <c:v>38.77283508899379</c:v>
                </c:pt>
                <c:pt idx="15">
                  <c:v>31.785215843268798</c:v>
                </c:pt>
                <c:pt idx="16">
                  <c:v>18.491126699473057</c:v>
                </c:pt>
                <c:pt idx="17">
                  <c:v>20.463610447525497</c:v>
                </c:pt>
                <c:pt idx="18">
                  <c:v>31.21742637463558</c:v>
                </c:pt>
                <c:pt idx="19">
                  <c:v>30.995349270072474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50.63238375061392</c:v>
                </c:pt>
                <c:pt idx="1">
                  <c:v>32.83679281784618</c:v>
                </c:pt>
                <c:pt idx="2">
                  <c:v>55.13651835263086</c:v>
                </c:pt>
                <c:pt idx="3">
                  <c:v>61.330125201770535</c:v>
                </c:pt>
                <c:pt idx="4">
                  <c:v>56.91085503356451</c:v>
                </c:pt>
                <c:pt idx="5">
                  <c:v>51.76454452236796</c:v>
                </c:pt>
                <c:pt idx="6">
                  <c:v>62.96690803068102</c:v>
                </c:pt>
                <c:pt idx="7">
                  <c:v>42.40078890704551</c:v>
                </c:pt>
                <c:pt idx="8">
                  <c:v>53.414863290502</c:v>
                </c:pt>
                <c:pt idx="9">
                  <c:v>64.51681511906881</c:v>
                </c:pt>
                <c:pt idx="10">
                  <c:v>51.626323693367986</c:v>
                </c:pt>
                <c:pt idx="11">
                  <c:v>47.745339703705724</c:v>
                </c:pt>
                <c:pt idx="12">
                  <c:v>37.859538005020006</c:v>
                </c:pt>
                <c:pt idx="13">
                  <c:v>59.43559508689973</c:v>
                </c:pt>
                <c:pt idx="14">
                  <c:v>59.65029310593578</c:v>
                </c:pt>
                <c:pt idx="15">
                  <c:v>52.940195291921256</c:v>
                </c:pt>
                <c:pt idx="16">
                  <c:v>60.36348611301669</c:v>
                </c:pt>
                <c:pt idx="17">
                  <c:v>36.25595607146824</c:v>
                </c:pt>
                <c:pt idx="18">
                  <c:v>57.424365197036344</c:v>
                </c:pt>
                <c:pt idx="19">
                  <c:v>48.6357591434979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13.374257978356525</c:v>
                </c:pt>
                <c:pt idx="1">
                  <c:v>28.24149254940553</c:v>
                </c:pt>
                <c:pt idx="2">
                  <c:v>33.46539645332837</c:v>
                </c:pt>
                <c:pt idx="3">
                  <c:v>36.28514655123585</c:v>
                </c:pt>
                <c:pt idx="4">
                  <c:v>40.01037796719541</c:v>
                </c:pt>
                <c:pt idx="5">
                  <c:v>41.749683344987474</c:v>
                </c:pt>
                <c:pt idx="6">
                  <c:v>29.40191603544622</c:v>
                </c:pt>
                <c:pt idx="7">
                  <c:v>43.71910785580761</c:v>
                </c:pt>
                <c:pt idx="8">
                  <c:v>31.867135893178684</c:v>
                </c:pt>
                <c:pt idx="9">
                  <c:v>35.966455744707154</c:v>
                </c:pt>
                <c:pt idx="10">
                  <c:v>42.086565770835215</c:v>
                </c:pt>
                <c:pt idx="11">
                  <c:v>39.800168070154825</c:v>
                </c:pt>
                <c:pt idx="12">
                  <c:v>37.072447446235365</c:v>
                </c:pt>
                <c:pt idx="13">
                  <c:v>38.64151859455888</c:v>
                </c:pt>
                <c:pt idx="14">
                  <c:v>45.436085300332486</c:v>
                </c:pt>
                <c:pt idx="15">
                  <c:v>43.02963705435107</c:v>
                </c:pt>
                <c:pt idx="16">
                  <c:v>35.30298015046244</c:v>
                </c:pt>
                <c:pt idx="17">
                  <c:v>41.980130662842605</c:v>
                </c:pt>
                <c:pt idx="18">
                  <c:v>25.635656054065706</c:v>
                </c:pt>
                <c:pt idx="19">
                  <c:v>38.51671134040029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54.04830111858524</c:v>
                </c:pt>
                <c:pt idx="1">
                  <c:v>53.96315066492209</c:v>
                </c:pt>
                <c:pt idx="2">
                  <c:v>36.54826371621003</c:v>
                </c:pt>
                <c:pt idx="3">
                  <c:v>44.090223039531516</c:v>
                </c:pt>
                <c:pt idx="4">
                  <c:v>42.210967071881</c:v>
                </c:pt>
                <c:pt idx="5">
                  <c:v>45.88885025600194</c:v>
                </c:pt>
                <c:pt idx="6">
                  <c:v>46.88564694754451</c:v>
                </c:pt>
                <c:pt idx="7">
                  <c:v>41.09290605156229</c:v>
                </c:pt>
                <c:pt idx="8">
                  <c:v>52.06099339167078</c:v>
                </c:pt>
                <c:pt idx="9">
                  <c:v>46.58688538645112</c:v>
                </c:pt>
                <c:pt idx="10">
                  <c:v>30.811461214586217</c:v>
                </c:pt>
                <c:pt idx="11">
                  <c:v>63.840181310052984</c:v>
                </c:pt>
                <c:pt idx="12">
                  <c:v>43.87029714754127</c:v>
                </c:pt>
                <c:pt idx="13">
                  <c:v>42.2606855907485</c:v>
                </c:pt>
                <c:pt idx="14">
                  <c:v>43.93396809159334</c:v>
                </c:pt>
                <c:pt idx="15">
                  <c:v>58.25246415044717</c:v>
                </c:pt>
                <c:pt idx="16">
                  <c:v>53.063135047652096</c:v>
                </c:pt>
                <c:pt idx="17">
                  <c:v>44.51108129178611</c:v>
                </c:pt>
                <c:pt idx="18">
                  <c:v>52.677113469537325</c:v>
                </c:pt>
                <c:pt idx="19">
                  <c:v>45.791618545199675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47.16770307055364</c:v>
                </c:pt>
                <c:pt idx="1">
                  <c:v>45.01430057517113</c:v>
                </c:pt>
                <c:pt idx="2">
                  <c:v>55.44203059341581</c:v>
                </c:pt>
                <c:pt idx="3">
                  <c:v>31.138281367985346</c:v>
                </c:pt>
                <c:pt idx="4">
                  <c:v>65.25144232049696</c:v>
                </c:pt>
                <c:pt idx="5">
                  <c:v>43.37450177610171</c:v>
                </c:pt>
                <c:pt idx="6">
                  <c:v>51.26890750529046</c:v>
                </c:pt>
                <c:pt idx="7">
                  <c:v>41.22464852717509</c:v>
                </c:pt>
                <c:pt idx="8">
                  <c:v>53.66115509265036</c:v>
                </c:pt>
                <c:pt idx="9">
                  <c:v>50.680691147098045</c:v>
                </c:pt>
                <c:pt idx="10">
                  <c:v>59.451526733401245</c:v>
                </c:pt>
                <c:pt idx="11">
                  <c:v>51.293535364081066</c:v>
                </c:pt>
                <c:pt idx="12">
                  <c:v>46.81937494681213</c:v>
                </c:pt>
                <c:pt idx="13">
                  <c:v>42.72445680305861</c:v>
                </c:pt>
                <c:pt idx="14">
                  <c:v>58.04216328679877</c:v>
                </c:pt>
                <c:pt idx="15">
                  <c:v>55.60411228853651</c:v>
                </c:pt>
                <c:pt idx="16">
                  <c:v>46.08399167726324</c:v>
                </c:pt>
                <c:pt idx="17">
                  <c:v>54.24760825083693</c:v>
                </c:pt>
                <c:pt idx="18">
                  <c:v>45.02672127154376</c:v>
                </c:pt>
                <c:pt idx="19">
                  <c:v>45.03792985241226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52.016446096100914</c:v>
                </c:pt>
                <c:pt idx="1">
                  <c:v>60.418948706555796</c:v>
                </c:pt>
                <c:pt idx="2">
                  <c:v>49.98118839572797</c:v>
                </c:pt>
                <c:pt idx="3">
                  <c:v>47.8833355608553</c:v>
                </c:pt>
                <c:pt idx="4">
                  <c:v>52.136443008345736</c:v>
                </c:pt>
                <c:pt idx="5">
                  <c:v>56.810050234347564</c:v>
                </c:pt>
                <c:pt idx="6">
                  <c:v>39.8552670334418</c:v>
                </c:pt>
                <c:pt idx="7">
                  <c:v>33.07652775739208</c:v>
                </c:pt>
                <c:pt idx="8">
                  <c:v>28.624181645166587</c:v>
                </c:pt>
                <c:pt idx="9">
                  <c:v>48.07443876924762</c:v>
                </c:pt>
                <c:pt idx="10">
                  <c:v>52.21526220094885</c:v>
                </c:pt>
                <c:pt idx="11">
                  <c:v>42.807751101766584</c:v>
                </c:pt>
                <c:pt idx="12">
                  <c:v>46.15038055679774</c:v>
                </c:pt>
                <c:pt idx="13">
                  <c:v>45.188766448917946</c:v>
                </c:pt>
                <c:pt idx="14">
                  <c:v>40.33051062519392</c:v>
                </c:pt>
                <c:pt idx="15">
                  <c:v>47.53262450376481</c:v>
                </c:pt>
                <c:pt idx="16">
                  <c:v>35.07076297341648</c:v>
                </c:pt>
                <c:pt idx="17">
                  <c:v>41.28893814914091</c:v>
                </c:pt>
                <c:pt idx="18">
                  <c:v>45.370039367766154</c:v>
                </c:pt>
                <c:pt idx="19">
                  <c:v>48.64990253639797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4.420747350639594</c:v>
                </c:pt>
                <c:pt idx="1">
                  <c:v>27.376149655467326</c:v>
                </c:pt>
                <c:pt idx="2">
                  <c:v>3.845547637703013</c:v>
                </c:pt>
                <c:pt idx="3">
                  <c:v>5.309137812557141</c:v>
                </c:pt>
                <c:pt idx="4">
                  <c:v>4.843222419238926</c:v>
                </c:pt>
                <c:pt idx="5">
                  <c:v>5.27663364427569</c:v>
                </c:pt>
                <c:pt idx="6">
                  <c:v>3.7543797907048386</c:v>
                </c:pt>
                <c:pt idx="7">
                  <c:v>7.427925027365074</c:v>
                </c:pt>
                <c:pt idx="8">
                  <c:v>20.299495210261398</c:v>
                </c:pt>
                <c:pt idx="9">
                  <c:v>13.648906915428235</c:v>
                </c:pt>
                <c:pt idx="10">
                  <c:v>7.950674430727085</c:v>
                </c:pt>
                <c:pt idx="11">
                  <c:v>3.2316880632641745</c:v>
                </c:pt>
                <c:pt idx="12">
                  <c:v>4.035430088896628</c:v>
                </c:pt>
                <c:pt idx="13">
                  <c:v>15.83393382106001</c:v>
                </c:pt>
                <c:pt idx="14">
                  <c:v>20.749311909070094</c:v>
                </c:pt>
                <c:pt idx="15">
                  <c:v>33.72675744661079</c:v>
                </c:pt>
                <c:pt idx="16">
                  <c:v>6.279928131470196</c:v>
                </c:pt>
                <c:pt idx="17">
                  <c:v>8.803579953382739</c:v>
                </c:pt>
                <c:pt idx="18">
                  <c:v>11.213133288046516</c:v>
                </c:pt>
                <c:pt idx="19">
                  <c:v>7.800136976233949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58.742418471370755</c:v>
                </c:pt>
                <c:pt idx="1">
                  <c:v>50.85539456004875</c:v>
                </c:pt>
                <c:pt idx="2">
                  <c:v>49.089216686468816</c:v>
                </c:pt>
                <c:pt idx="3">
                  <c:v>40.21889342498635</c:v>
                </c:pt>
                <c:pt idx="4">
                  <c:v>39.972910787463846</c:v>
                </c:pt>
                <c:pt idx="5">
                  <c:v>38.77283508899379</c:v>
                </c:pt>
                <c:pt idx="6">
                  <c:v>38.29434091095412</c:v>
                </c:pt>
                <c:pt idx="7">
                  <c:v>37.74855097918088</c:v>
                </c:pt>
                <c:pt idx="8">
                  <c:v>37.33878885776824</c:v>
                </c:pt>
                <c:pt idx="9">
                  <c:v>37.14512910441274</c:v>
                </c:pt>
                <c:pt idx="10">
                  <c:v>37.05017577263199</c:v>
                </c:pt>
                <c:pt idx="11">
                  <c:v>36.02015241010564</c:v>
                </c:pt>
                <c:pt idx="12">
                  <c:v>33.395321448289785</c:v>
                </c:pt>
                <c:pt idx="13">
                  <c:v>32.28265292447558</c:v>
                </c:pt>
                <c:pt idx="14">
                  <c:v>31.785215843268798</c:v>
                </c:pt>
                <c:pt idx="15">
                  <c:v>31.21742637463558</c:v>
                </c:pt>
                <c:pt idx="16">
                  <c:v>30.995349270072474</c:v>
                </c:pt>
                <c:pt idx="17">
                  <c:v>30.43459528384965</c:v>
                </c:pt>
                <c:pt idx="18">
                  <c:v>29.900371168451944</c:v>
                </c:pt>
                <c:pt idx="19">
                  <c:v>29.48510064370788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胸外科</c:v>
                </c:pt>
                <c:pt idx="2">
                  <c:v>老年医学科</c:v>
                </c:pt>
                <c:pt idx="3">
                  <c:v>康复科</c:v>
                </c:pt>
                <c:pt idx="4">
                  <c:v>儿科</c:v>
                </c:pt>
                <c:pt idx="5">
                  <c:v>身心医学科</c:v>
                </c:pt>
                <c:pt idx="6">
                  <c:v>眼科</c:v>
                </c:pt>
                <c:pt idx="7">
                  <c:v>风湿病科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运动损伤骨科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心病一科</c:v>
                </c:pt>
                <c:pt idx="14">
                  <c:v>微创骨科</c:v>
                </c:pt>
                <c:pt idx="15">
                  <c:v>西区重症医学科</c:v>
                </c:pt>
                <c:pt idx="16">
                  <c:v>肾病科</c:v>
                </c:pt>
                <c:pt idx="17">
                  <c:v>妇科</c:v>
                </c:pt>
                <c:pt idx="18">
                  <c:v>脾胃病科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7.20150171548262</c:v>
                </c:pt>
                <c:pt idx="1">
                  <c:v>9.845195787753951</c:v>
                </c:pt>
                <c:pt idx="2">
                  <c:v>12.697319051148249</c:v>
                </c:pt>
                <c:pt idx="3">
                  <c:v>10.307595007012267</c:v>
                </c:pt>
                <c:pt idx="4">
                  <c:v>8.057673539955758</c:v>
                </c:pt>
                <c:pt idx="5">
                  <c:v>12.31827652925058</c:v>
                </c:pt>
                <c:pt idx="6">
                  <c:v>10.380991101953313</c:v>
                </c:pt>
                <c:pt idx="7">
                  <c:v>13.408701587378255</c:v>
                </c:pt>
                <c:pt idx="8">
                  <c:v>11.410423775125997</c:v>
                </c:pt>
                <c:pt idx="9">
                  <c:v>9.298783869671336</c:v>
                </c:pt>
                <c:pt idx="10">
                  <c:v>10.852605838041976</c:v>
                </c:pt>
                <c:pt idx="11">
                  <c:v>5.565430340305655</c:v>
                </c:pt>
                <c:pt idx="12">
                  <c:v>2.7095172600044464</c:v>
                </c:pt>
                <c:pt idx="13">
                  <c:v>1.6198872153100827</c:v>
                </c:pt>
                <c:pt idx="14">
                  <c:v>12.158545902525459</c:v>
                </c:pt>
                <c:pt idx="15">
                  <c:v>4.141843305857364</c:v>
                </c:pt>
                <c:pt idx="16">
                  <c:v>7.252788064782751</c:v>
                </c:pt>
                <c:pt idx="17">
                  <c:v>1.9686672164130499</c:v>
                </c:pt>
                <c:pt idx="18">
                  <c:v>16.86398599474045</c:v>
                </c:pt>
                <c:pt idx="19">
                  <c:v>4.09025850976754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5.565430340305655</c:v>
                </c:pt>
                <c:pt idx="1">
                  <c:v>8.169484176688814</c:v>
                </c:pt>
                <c:pt idx="2">
                  <c:v>1.9686672164130499</c:v>
                </c:pt>
                <c:pt idx="3">
                  <c:v>8.057673539955758</c:v>
                </c:pt>
                <c:pt idx="4">
                  <c:v>10.11795230927706</c:v>
                </c:pt>
                <c:pt idx="5">
                  <c:v>7.724272466744612</c:v>
                </c:pt>
                <c:pt idx="6">
                  <c:v>16.374669931589537</c:v>
                </c:pt>
                <c:pt idx="7">
                  <c:v>20.70724899794976</c:v>
                </c:pt>
                <c:pt idx="8">
                  <c:v>1.6198872153100827</c:v>
                </c:pt>
                <c:pt idx="9">
                  <c:v>4.09025850976754</c:v>
                </c:pt>
                <c:pt idx="10">
                  <c:v>18.83736658682013</c:v>
                </c:pt>
                <c:pt idx="11">
                  <c:v>9.845195787753951</c:v>
                </c:pt>
                <c:pt idx="12">
                  <c:v>4.267857930916675</c:v>
                </c:pt>
                <c:pt idx="13">
                  <c:v>17.31886415456539</c:v>
                </c:pt>
                <c:pt idx="14">
                  <c:v>12.31827652925058</c:v>
                </c:pt>
                <c:pt idx="15">
                  <c:v>12.158545902525459</c:v>
                </c:pt>
                <c:pt idx="16">
                  <c:v>13.586693581564926</c:v>
                </c:pt>
                <c:pt idx="17">
                  <c:v>4.588437613709868</c:v>
                </c:pt>
                <c:pt idx="18">
                  <c:v>4.141843305857364</c:v>
                </c:pt>
                <c:pt idx="19">
                  <c:v>7.252788064782751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64.35879471999772</c:v>
                </c:pt>
                <c:pt idx="1">
                  <c:v>47.268563619968745</c:v>
                </c:pt>
                <c:pt idx="2">
                  <c:v>70.57518122168437</c:v>
                </c:pt>
                <c:pt idx="3">
                  <c:v>63.85599234232848</c:v>
                </c:pt>
                <c:pt idx="4">
                  <c:v>60.67274514797297</c:v>
                </c:pt>
                <c:pt idx="5">
                  <c:v>43.10542600435525</c:v>
                </c:pt>
                <c:pt idx="6">
                  <c:v>53.389273314738546</c:v>
                </c:pt>
                <c:pt idx="7">
                  <c:v>43.80860208665504</c:v>
                </c:pt>
                <c:pt idx="8">
                  <c:v>80.121541494692</c:v>
                </c:pt>
                <c:pt idx="9">
                  <c:v>47.1143991062111</c:v>
                </c:pt>
                <c:pt idx="10">
                  <c:v>35.00674861205365</c:v>
                </c:pt>
                <c:pt idx="11">
                  <c:v>75.36326327219119</c:v>
                </c:pt>
                <c:pt idx="12">
                  <c:v>46.438692792800474</c:v>
                </c:pt>
                <c:pt idx="13">
                  <c:v>59.60093554845676</c:v>
                </c:pt>
                <c:pt idx="14">
                  <c:v>51.317733810173024</c:v>
                </c:pt>
                <c:pt idx="15">
                  <c:v>46.538865722320985</c:v>
                </c:pt>
                <c:pt idx="16">
                  <c:v>35.88152628014782</c:v>
                </c:pt>
                <c:pt idx="17">
                  <c:v>82.69154261295058</c:v>
                </c:pt>
                <c:pt idx="18">
                  <c:v>73.1184313698493</c:v>
                </c:pt>
                <c:pt idx="19">
                  <c:v>38.34287069045637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83.57223997374713</c:v>
                </c:pt>
                <c:pt idx="1">
                  <c:v>81.86022853627856</c:v>
                </c:pt>
                <c:pt idx="2">
                  <c:v>80.83475489443515</c:v>
                </c:pt>
                <c:pt idx="3">
                  <c:v>78.05654322250422</c:v>
                </c:pt>
                <c:pt idx="4">
                  <c:v>75.66609034169288</c:v>
                </c:pt>
                <c:pt idx="5">
                  <c:v>73.89291855948896</c:v>
                </c:pt>
                <c:pt idx="6">
                  <c:v>70.73844100047283</c:v>
                </c:pt>
                <c:pt idx="7">
                  <c:v>68.69952006950422</c:v>
                </c:pt>
                <c:pt idx="8">
                  <c:v>68.18556249977117</c:v>
                </c:pt>
                <c:pt idx="9">
                  <c:v>68.08737409467676</c:v>
                </c:pt>
                <c:pt idx="10">
                  <c:v>65.45955068149887</c:v>
                </c:pt>
                <c:pt idx="11">
                  <c:v>64.74690302266286</c:v>
                </c:pt>
                <c:pt idx="12">
                  <c:v>64.63444106599373</c:v>
                </c:pt>
                <c:pt idx="13">
                  <c:v>63.553801003489376</c:v>
                </c:pt>
                <c:pt idx="14">
                  <c:v>62.4604557495172</c:v>
                </c:pt>
                <c:pt idx="15">
                  <c:v>61.32053619090893</c:v>
                </c:pt>
                <c:pt idx="16">
                  <c:v>60.08721068482428</c:v>
                </c:pt>
                <c:pt idx="17">
                  <c:v>60.079755975833514</c:v>
                </c:pt>
                <c:pt idx="18">
                  <c:v>57.55602496875414</c:v>
                </c:pt>
                <c:pt idx="19">
                  <c:v>56.87290595013412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东区重症医学科</c:v>
                </c:pt>
                <c:pt idx="2">
                  <c:v>妇科</c:v>
                </c:pt>
                <c:pt idx="3">
                  <c:v>儿科</c:v>
                </c:pt>
                <c:pt idx="4">
                  <c:v>呼吸内科</c:v>
                </c:pt>
                <c:pt idx="5">
                  <c:v>针灸科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小儿推拿科</c:v>
                </c:pt>
                <c:pt idx="10">
                  <c:v>推拿科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东区肾病科</c:v>
                </c:pt>
                <c:pt idx="14">
                  <c:v>身心医学科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男科</c:v>
                </c:pt>
                <c:pt idx="18">
                  <c:v>西区重症医学科</c:v>
                </c:pt>
                <c:pt idx="19">
                  <c:v>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47.51242374395102</c:v>
                </c:pt>
                <c:pt idx="1">
                  <c:v>7.020303368819615</c:v>
                </c:pt>
                <c:pt idx="2">
                  <c:v>32.61843241130894</c:v>
                </c:pt>
                <c:pt idx="3">
                  <c:v>35.465529310771345</c:v>
                </c:pt>
                <c:pt idx="4">
                  <c:v>55.91426322802941</c:v>
                </c:pt>
                <c:pt idx="5">
                  <c:v>57.929093978147264</c:v>
                </c:pt>
                <c:pt idx="6">
                  <c:v>21.387325298835194</c:v>
                </c:pt>
                <c:pt idx="7">
                  <c:v>56.8818520904078</c:v>
                </c:pt>
                <c:pt idx="8">
                  <c:v>54.82147751103957</c:v>
                </c:pt>
                <c:pt idx="9">
                  <c:v>44.763575821647535</c:v>
                </c:pt>
                <c:pt idx="10">
                  <c:v>28.094241232217463</c:v>
                </c:pt>
                <c:pt idx="11">
                  <c:v>39.36379035955072</c:v>
                </c:pt>
                <c:pt idx="12">
                  <c:v>53.37363730087593</c:v>
                </c:pt>
                <c:pt idx="13">
                  <c:v>41.30824596787219</c:v>
                </c:pt>
                <c:pt idx="14">
                  <c:v>24.015127054479514</c:v>
                </c:pt>
                <c:pt idx="15">
                  <c:v>26.751087315267302</c:v>
                </c:pt>
                <c:pt idx="16">
                  <c:v>34.56008106578675</c:v>
                </c:pt>
                <c:pt idx="17">
                  <c:v>50.91769679527236</c:v>
                </c:pt>
                <c:pt idx="18">
                  <c:v>46.84576952978023</c:v>
                </c:pt>
                <c:pt idx="19">
                  <c:v>69.30975360394099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23.42795826426775</c:v>
                </c:pt>
                <c:pt idx="1">
                  <c:v>37.33878885776824</c:v>
                </c:pt>
                <c:pt idx="2">
                  <c:v>20.463610447525497</c:v>
                </c:pt>
                <c:pt idx="3">
                  <c:v>32.28265292447558</c:v>
                </c:pt>
                <c:pt idx="4">
                  <c:v>23.545735661268292</c:v>
                </c:pt>
                <c:pt idx="5">
                  <c:v>50.85539456004875</c:v>
                </c:pt>
                <c:pt idx="6">
                  <c:v>12.156127823202805</c:v>
                </c:pt>
                <c:pt idx="7">
                  <c:v>31.21742637463558</c:v>
                </c:pt>
                <c:pt idx="8">
                  <c:v>9.995653416821598</c:v>
                </c:pt>
                <c:pt idx="9">
                  <c:v>30.43459528384965</c:v>
                </c:pt>
                <c:pt idx="10">
                  <c:v>28.226427057774753</c:v>
                </c:pt>
                <c:pt idx="11">
                  <c:v>28.647897679663714</c:v>
                </c:pt>
                <c:pt idx="12">
                  <c:v>14.579365875881743</c:v>
                </c:pt>
                <c:pt idx="13">
                  <c:v>13.248533960792638</c:v>
                </c:pt>
                <c:pt idx="14">
                  <c:v>27.47705531821232</c:v>
                </c:pt>
                <c:pt idx="15">
                  <c:v>36.02015241010564</c:v>
                </c:pt>
                <c:pt idx="16">
                  <c:v>39.972910787463846</c:v>
                </c:pt>
                <c:pt idx="17">
                  <c:v>38.29434091095412</c:v>
                </c:pt>
                <c:pt idx="18">
                  <c:v>28.27286524184409</c:v>
                </c:pt>
                <c:pt idx="19">
                  <c:v>37.05017577263199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46.01101285142108</c:v>
                </c:pt>
                <c:pt idx="1">
                  <c:v>52.899124386118594</c:v>
                </c:pt>
                <c:pt idx="2">
                  <c:v>36.25595607146824</c:v>
                </c:pt>
                <c:pt idx="3">
                  <c:v>53.414863290502</c:v>
                </c:pt>
                <c:pt idx="4">
                  <c:v>53.369046320097425</c:v>
                </c:pt>
                <c:pt idx="5">
                  <c:v>47.745339703705724</c:v>
                </c:pt>
                <c:pt idx="6">
                  <c:v>43.90714008783267</c:v>
                </c:pt>
                <c:pt idx="7">
                  <c:v>57.424365197036344</c:v>
                </c:pt>
                <c:pt idx="8">
                  <c:v>44.881927859908835</c:v>
                </c:pt>
                <c:pt idx="9">
                  <c:v>55.13651835263086</c:v>
                </c:pt>
                <c:pt idx="10">
                  <c:v>52.471254182944755</c:v>
                </c:pt>
                <c:pt idx="11">
                  <c:v>50.50692599911658</c:v>
                </c:pt>
                <c:pt idx="12">
                  <c:v>57.57451450084834</c:v>
                </c:pt>
                <c:pt idx="13">
                  <c:v>70.60723401379752</c:v>
                </c:pt>
                <c:pt idx="14">
                  <c:v>41.476289206843674</c:v>
                </c:pt>
                <c:pt idx="15">
                  <c:v>50.63238375061392</c:v>
                </c:pt>
                <c:pt idx="16">
                  <c:v>61.330125201770535</c:v>
                </c:pt>
                <c:pt idx="17">
                  <c:v>54.563405880897335</c:v>
                </c:pt>
                <c:pt idx="18">
                  <c:v>56.91085503356451</c:v>
                </c:pt>
                <c:pt idx="19">
                  <c:v>51.71041690225002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23.958348304726986</c:v>
                </c:pt>
                <c:pt idx="1">
                  <c:v>30.121836441693883</c:v>
                </c:pt>
                <c:pt idx="2">
                  <c:v>41.980130662842605</c:v>
                </c:pt>
                <c:pt idx="3">
                  <c:v>31.867135893178684</c:v>
                </c:pt>
                <c:pt idx="4">
                  <c:v>50.015895834835256</c:v>
                </c:pt>
                <c:pt idx="5">
                  <c:v>39.800168070154825</c:v>
                </c:pt>
                <c:pt idx="6">
                  <c:v>39.462993278378924</c:v>
                </c:pt>
                <c:pt idx="7">
                  <c:v>25.635656054065706</c:v>
                </c:pt>
                <c:pt idx="8">
                  <c:v>38.092164051237255</c:v>
                </c:pt>
                <c:pt idx="9">
                  <c:v>33.46539645332837</c:v>
                </c:pt>
                <c:pt idx="10">
                  <c:v>19.96742532058954</c:v>
                </c:pt>
                <c:pt idx="11">
                  <c:v>28.784808484791593</c:v>
                </c:pt>
                <c:pt idx="12">
                  <c:v>33.3988159610006</c:v>
                </c:pt>
                <c:pt idx="13">
                  <c:v>40.81570227875432</c:v>
                </c:pt>
                <c:pt idx="14">
                  <c:v>17.42175532462229</c:v>
                </c:pt>
                <c:pt idx="15">
                  <c:v>13.374257978356525</c:v>
                </c:pt>
                <c:pt idx="16">
                  <c:v>36.28514655123585</c:v>
                </c:pt>
                <c:pt idx="17">
                  <c:v>19.037856415686296</c:v>
                </c:pt>
                <c:pt idx="18">
                  <c:v>40.01037796719541</c:v>
                </c:pt>
                <c:pt idx="19">
                  <c:v>44.847484255337335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42.774482485698876</c:v>
                </c:pt>
                <c:pt idx="1">
                  <c:v>46.29610089212399</c:v>
                </c:pt>
                <c:pt idx="2">
                  <c:v>44.51108129178611</c:v>
                </c:pt>
                <c:pt idx="3">
                  <c:v>52.06099339167078</c:v>
                </c:pt>
                <c:pt idx="4">
                  <c:v>44.82090365628721</c:v>
                </c:pt>
                <c:pt idx="5">
                  <c:v>63.840181310052984</c:v>
                </c:pt>
                <c:pt idx="6">
                  <c:v>60.317663084567485</c:v>
                </c:pt>
                <c:pt idx="7">
                  <c:v>52.677113469537325</c:v>
                </c:pt>
                <c:pt idx="8">
                  <c:v>46.76226634389586</c:v>
                </c:pt>
                <c:pt idx="9">
                  <c:v>36.54826371621003</c:v>
                </c:pt>
                <c:pt idx="10">
                  <c:v>66.18108841014076</c:v>
                </c:pt>
                <c:pt idx="11">
                  <c:v>45.15136290978349</c:v>
                </c:pt>
                <c:pt idx="12">
                  <c:v>39.32938449148942</c:v>
                </c:pt>
                <c:pt idx="13">
                  <c:v>40.33580626218711</c:v>
                </c:pt>
                <c:pt idx="14">
                  <c:v>48.58752890071152</c:v>
                </c:pt>
                <c:pt idx="15">
                  <c:v>54.04830111858524</c:v>
                </c:pt>
                <c:pt idx="16">
                  <c:v>44.090223039531516</c:v>
                </c:pt>
                <c:pt idx="17">
                  <c:v>44.27983068772405</c:v>
                </c:pt>
                <c:pt idx="18">
                  <c:v>42.210967071881</c:v>
                </c:pt>
                <c:pt idx="19">
                  <c:v>29.49813535242157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53.46011424798984</c:v>
                </c:pt>
                <c:pt idx="1">
                  <c:v>63.57143748218535</c:v>
                </c:pt>
                <c:pt idx="2">
                  <c:v>54.24760825083693</c:v>
                </c:pt>
                <c:pt idx="3">
                  <c:v>53.66115509265036</c:v>
                </c:pt>
                <c:pt idx="4">
                  <c:v>61.612689459017616</c:v>
                </c:pt>
                <c:pt idx="5">
                  <c:v>51.293535364081066</c:v>
                </c:pt>
                <c:pt idx="6">
                  <c:v>53.48430400080819</c:v>
                </c:pt>
                <c:pt idx="7">
                  <c:v>45.02672127154376</c:v>
                </c:pt>
                <c:pt idx="8">
                  <c:v>50.99746662168861</c:v>
                </c:pt>
                <c:pt idx="9">
                  <c:v>55.44203059341581</c:v>
                </c:pt>
                <c:pt idx="10">
                  <c:v>45.51348042163857</c:v>
                </c:pt>
                <c:pt idx="11">
                  <c:v>55.42880950543406</c:v>
                </c:pt>
                <c:pt idx="12">
                  <c:v>53.24043710976883</c:v>
                </c:pt>
                <c:pt idx="13">
                  <c:v>46.69448138998125</c:v>
                </c:pt>
                <c:pt idx="14">
                  <c:v>52.87517941397884</c:v>
                </c:pt>
                <c:pt idx="15">
                  <c:v>47.16770307055364</c:v>
                </c:pt>
                <c:pt idx="16">
                  <c:v>31.138281367985346</c:v>
                </c:pt>
                <c:pt idx="17">
                  <c:v>54.47830612845732</c:v>
                </c:pt>
                <c:pt idx="18">
                  <c:v>65.25144232049696</c:v>
                </c:pt>
                <c:pt idx="19">
                  <c:v>40.5530025453713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54.71515900307318</c:v>
                </c:pt>
                <c:pt idx="1">
                  <c:v>42.301835669208465</c:v>
                </c:pt>
                <c:pt idx="2">
                  <c:v>41.28893814914091</c:v>
                </c:pt>
                <c:pt idx="3">
                  <c:v>28.624181645166587</c:v>
                </c:pt>
                <c:pt idx="4">
                  <c:v>36.80509259202535</c:v>
                </c:pt>
                <c:pt idx="5">
                  <c:v>42.807751101766584</c:v>
                </c:pt>
                <c:pt idx="6">
                  <c:v>65.89526001745492</c:v>
                </c:pt>
                <c:pt idx="7">
                  <c:v>45.370039367766154</c:v>
                </c:pt>
                <c:pt idx="8">
                  <c:v>62.602919790978376</c:v>
                </c:pt>
                <c:pt idx="9">
                  <c:v>49.98118839572797</c:v>
                </c:pt>
                <c:pt idx="10">
                  <c:v>47.29074487817561</c:v>
                </c:pt>
                <c:pt idx="11">
                  <c:v>45.807485237038726</c:v>
                </c:pt>
                <c:pt idx="12">
                  <c:v>48.79000256068028</c:v>
                </c:pt>
                <c:pt idx="13">
                  <c:v>39.3457294827211</c:v>
                </c:pt>
                <c:pt idx="14">
                  <c:v>46.05275861330683</c:v>
                </c:pt>
                <c:pt idx="15">
                  <c:v>52.016446096100914</c:v>
                </c:pt>
                <c:pt idx="16">
                  <c:v>47.8833355608553</c:v>
                </c:pt>
                <c:pt idx="17">
                  <c:v>28.11442219730026</c:v>
                </c:pt>
                <c:pt idx="18">
                  <c:v>52.136443008345736</c:v>
                </c:pt>
                <c:pt idx="19">
                  <c:v>62.004778141130515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88.16893135734323</c:v>
                </c:pt>
                <c:pt idx="1">
                  <c:v>83.09876777430446</c:v>
                </c:pt>
                <c:pt idx="2">
                  <c:v>82.69154261295058</c:v>
                </c:pt>
                <c:pt idx="3">
                  <c:v>80.121541494692</c:v>
                </c:pt>
                <c:pt idx="4">
                  <c:v>78.93632230109223</c:v>
                </c:pt>
                <c:pt idx="5">
                  <c:v>75.36326327219119</c:v>
                </c:pt>
                <c:pt idx="6">
                  <c:v>73.30108650352695</c:v>
                </c:pt>
                <c:pt idx="7">
                  <c:v>73.1184313698493</c:v>
                </c:pt>
                <c:pt idx="8">
                  <c:v>72.38361422199817</c:v>
                </c:pt>
                <c:pt idx="9">
                  <c:v>70.57518122168437</c:v>
                </c:pt>
                <c:pt idx="10">
                  <c:v>70.39604983380335</c:v>
                </c:pt>
                <c:pt idx="11">
                  <c:v>69.47061884236743</c:v>
                </c:pt>
                <c:pt idx="12">
                  <c:v>67.50523488721305</c:v>
                </c:pt>
                <c:pt idx="13">
                  <c:v>64.66461815265895</c:v>
                </c:pt>
                <c:pt idx="14">
                  <c:v>64.50176740668175</c:v>
                </c:pt>
                <c:pt idx="15">
                  <c:v>64.35879471999772</c:v>
                </c:pt>
                <c:pt idx="16">
                  <c:v>63.85599234232848</c:v>
                </c:pt>
                <c:pt idx="17">
                  <c:v>62.24997901669644</c:v>
                </c:pt>
                <c:pt idx="18">
                  <c:v>60.67274514797297</c:v>
                </c:pt>
                <c:pt idx="19">
                  <c:v>60.6152167532743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脑病二科</c:v>
                </c:pt>
                <c:pt idx="2">
                  <c:v>男科</c:v>
                </c:pt>
                <c:pt idx="3">
                  <c:v>心病一科</c:v>
                </c:pt>
                <c:pt idx="4">
                  <c:v>内分泌科</c:v>
                </c:pt>
                <c:pt idx="5">
                  <c:v>胸外科</c:v>
                </c:pt>
                <c:pt idx="6">
                  <c:v>血液科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妇科</c:v>
                </c:pt>
                <c:pt idx="10">
                  <c:v>产科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神经外科</c:v>
                </c:pt>
                <c:pt idx="14">
                  <c:v>神经内科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眼科</c:v>
                </c:pt>
                <c:pt idx="18">
                  <c:v>呼吸内科</c:v>
                </c:pt>
                <c:pt idx="19">
                  <c:v>运动损伤骨科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35.110712415814724</c:v>
                </c:pt>
                <c:pt idx="1">
                  <c:v>58.4621399390075</c:v>
                </c:pt>
                <c:pt idx="2">
                  <c:v>8.803579953382739</c:v>
                </c:pt>
                <c:pt idx="3">
                  <c:v>20.299495210261398</c:v>
                </c:pt>
                <c:pt idx="4">
                  <c:v>17.736003988808196</c:v>
                </c:pt>
                <c:pt idx="5">
                  <c:v>3.2316880632641745</c:v>
                </c:pt>
                <c:pt idx="6">
                  <c:v>10.734160158855836</c:v>
                </c:pt>
                <c:pt idx="7">
                  <c:v>11.213133288046516</c:v>
                </c:pt>
                <c:pt idx="8">
                  <c:v>18.080167552098303</c:v>
                </c:pt>
                <c:pt idx="9">
                  <c:v>3.845547637703013</c:v>
                </c:pt>
                <c:pt idx="10">
                  <c:v>13.394443168604276</c:v>
                </c:pt>
                <c:pt idx="11">
                  <c:v>12.867649879522773</c:v>
                </c:pt>
                <c:pt idx="12">
                  <c:v>8.566008045353323</c:v>
                </c:pt>
                <c:pt idx="13">
                  <c:v>9.076425300343976</c:v>
                </c:pt>
                <c:pt idx="14">
                  <c:v>9.39112373177499</c:v>
                </c:pt>
                <c:pt idx="15">
                  <c:v>4.420747350639594</c:v>
                </c:pt>
                <c:pt idx="16">
                  <c:v>5.309137812557141</c:v>
                </c:pt>
                <c:pt idx="17">
                  <c:v>12.166419004786652</c:v>
                </c:pt>
                <c:pt idx="18">
                  <c:v>4.843222419238926</c:v>
                </c:pt>
                <c:pt idx="19">
                  <c:v>7.440124852462727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2021-10-31T08:57:32Z</dcterms:created>
  <dcterms:modified xsi:type="dcterms:W3CDTF">2021-10-31T08:57:32Z</dcterms:modified>
</cp:coreProperties>
</file>